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Lst>
  <p:sldSz cy="9753600" cx="13004800"/>
  <p:notesSz cx="6858000" cy="9144000"/>
  <p:embeddedFontLst>
    <p:embeddedFont>
      <p:font typeface="Helvetica Neue"/>
      <p:regular r:id="rId41"/>
      <p:bold r:id="rId42"/>
      <p:italic r:id="rId43"/>
      <p:boldItalic r:id="rId4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font" Target="fonts/HelveticaNeue-bold.fntdata"/><Relationship Id="rId41" Type="http://schemas.openxmlformats.org/officeDocument/2006/relationships/font" Target="fonts/HelveticaNeue-regular.fntdata"/><Relationship Id="rId22" Type="http://schemas.openxmlformats.org/officeDocument/2006/relationships/slide" Target="slides/slide18.xml"/><Relationship Id="rId44" Type="http://schemas.openxmlformats.org/officeDocument/2006/relationships/font" Target="fonts/HelveticaNeue-boldItalic.fntdata"/><Relationship Id="rId21" Type="http://schemas.openxmlformats.org/officeDocument/2006/relationships/slide" Target="slides/slide17.xml"/><Relationship Id="rId43" Type="http://schemas.openxmlformats.org/officeDocument/2006/relationships/font" Target="fonts/HelveticaNeue-italic.fntdata"/><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4" name="Shape 4"/>
          <p:cNvSpPr txBox="1"/>
          <p:nvPr>
            <p:ph idx="1" type="body"/>
          </p:nvPr>
        </p:nvSpPr>
        <p:spPr>
          <a:xfrm>
            <a:off x="914400" y="4343400"/>
            <a:ext cx="5029199" cy="4114800"/>
          </a:xfrm>
          <a:prstGeom prst="rect">
            <a:avLst/>
          </a:prstGeom>
          <a:noFill/>
          <a:ln>
            <a:noFill/>
          </a:ln>
        </p:spPr>
        <p:txBody>
          <a:bodyPr anchorCtr="0" anchor="t" bIns="91425" lIns="91425" rIns="91425" tIns="91425"/>
          <a:lstStyle>
            <a:lvl1pPr indent="0" lvl="0" marL="0" marR="0" rtl="0" algn="l">
              <a:lnSpc>
                <a:spcPct val="125000"/>
              </a:lnSpc>
              <a:spcBef>
                <a:spcPts val="0"/>
              </a:spcBef>
              <a:buNone/>
              <a:defRPr b="0" i="0" sz="2400" u="none" cap="none" strike="noStrike">
                <a:latin typeface="Avenir"/>
                <a:ea typeface="Avenir"/>
                <a:cs typeface="Avenir"/>
                <a:sym typeface="Avenir"/>
              </a:defRPr>
            </a:lvl1pPr>
            <a:lvl2pPr indent="228600" lvl="1" marL="457200" marR="0" rtl="0" algn="l">
              <a:lnSpc>
                <a:spcPct val="125000"/>
              </a:lnSpc>
              <a:spcBef>
                <a:spcPts val="0"/>
              </a:spcBef>
              <a:buNone/>
              <a:defRPr b="0" i="0" sz="2400" u="none" cap="none" strike="noStrike">
                <a:latin typeface="Avenir"/>
                <a:ea typeface="Avenir"/>
                <a:cs typeface="Avenir"/>
                <a:sym typeface="Avenir"/>
              </a:defRPr>
            </a:lvl2pPr>
            <a:lvl3pPr indent="457200" lvl="2" marL="914400" marR="0" rtl="0" algn="l">
              <a:lnSpc>
                <a:spcPct val="125000"/>
              </a:lnSpc>
              <a:spcBef>
                <a:spcPts val="0"/>
              </a:spcBef>
              <a:buNone/>
              <a:defRPr b="0" i="0" sz="2400" u="none" cap="none" strike="noStrike">
                <a:latin typeface="Avenir"/>
                <a:ea typeface="Avenir"/>
                <a:cs typeface="Avenir"/>
                <a:sym typeface="Avenir"/>
              </a:defRPr>
            </a:lvl3pPr>
            <a:lvl4pPr indent="685800" lvl="3" marL="1371600" marR="0" rtl="0" algn="l">
              <a:lnSpc>
                <a:spcPct val="125000"/>
              </a:lnSpc>
              <a:spcBef>
                <a:spcPts val="0"/>
              </a:spcBef>
              <a:buNone/>
              <a:defRPr b="0" i="0" sz="2400" u="none" cap="none" strike="noStrike">
                <a:latin typeface="Avenir"/>
                <a:ea typeface="Avenir"/>
                <a:cs typeface="Avenir"/>
                <a:sym typeface="Avenir"/>
              </a:defRPr>
            </a:lvl4pPr>
            <a:lvl5pPr indent="914400" lvl="4" marL="1828800" marR="0" rtl="0" algn="l">
              <a:lnSpc>
                <a:spcPct val="125000"/>
              </a:lnSpc>
              <a:spcBef>
                <a:spcPts val="0"/>
              </a:spcBef>
              <a:buNone/>
              <a:defRPr b="0" i="0" sz="2400" u="none" cap="none" strike="noStrike">
                <a:latin typeface="Avenir"/>
                <a:ea typeface="Avenir"/>
                <a:cs typeface="Avenir"/>
                <a:sym typeface="Avenir"/>
              </a:defRPr>
            </a:lvl5pPr>
            <a:lvl6pPr indent="1143000" lvl="5" marL="2286000" marR="0" rtl="0" algn="l">
              <a:lnSpc>
                <a:spcPct val="125000"/>
              </a:lnSpc>
              <a:spcBef>
                <a:spcPts val="0"/>
              </a:spcBef>
              <a:buNone/>
              <a:defRPr b="0" i="0" sz="2400" u="none" cap="none" strike="noStrike">
                <a:latin typeface="Avenir"/>
                <a:ea typeface="Avenir"/>
                <a:cs typeface="Avenir"/>
                <a:sym typeface="Avenir"/>
              </a:defRPr>
            </a:lvl6pPr>
            <a:lvl7pPr indent="1371600" lvl="6" marL="2743200" marR="0" rtl="0" algn="l">
              <a:lnSpc>
                <a:spcPct val="125000"/>
              </a:lnSpc>
              <a:spcBef>
                <a:spcPts val="0"/>
              </a:spcBef>
              <a:buNone/>
              <a:defRPr b="0" i="0" sz="2400" u="none" cap="none" strike="noStrike">
                <a:latin typeface="Avenir"/>
                <a:ea typeface="Avenir"/>
                <a:cs typeface="Avenir"/>
                <a:sym typeface="Avenir"/>
              </a:defRPr>
            </a:lvl7pPr>
            <a:lvl8pPr indent="1600200" lvl="7" marL="3200400" marR="0" rtl="0" algn="l">
              <a:lnSpc>
                <a:spcPct val="125000"/>
              </a:lnSpc>
              <a:spcBef>
                <a:spcPts val="0"/>
              </a:spcBef>
              <a:buNone/>
              <a:defRPr b="0" i="0" sz="2400" u="none" cap="none" strike="noStrike">
                <a:latin typeface="Avenir"/>
                <a:ea typeface="Avenir"/>
                <a:cs typeface="Avenir"/>
                <a:sym typeface="Avenir"/>
              </a:defRPr>
            </a:lvl8pPr>
            <a:lvl9pPr indent="1828800" lvl="8" marL="3657600" marR="0" rtl="0" algn="l">
              <a:lnSpc>
                <a:spcPct val="125000"/>
              </a:lnSpc>
              <a:spcBef>
                <a:spcPts val="0"/>
              </a:spcBef>
              <a:buNone/>
              <a:defRPr b="0" i="0" sz="2400" u="none" cap="none" strike="noStrike">
                <a:latin typeface="Avenir"/>
                <a:ea typeface="Avenir"/>
                <a:cs typeface="Avenir"/>
                <a:sym typeface="Avenir"/>
              </a:defRPr>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 name="Shape 33"/>
        <p:cNvGrpSpPr/>
        <p:nvPr/>
      </p:nvGrpSpPr>
      <p:grpSpPr>
        <a:xfrm>
          <a:off x="0" y="0"/>
          <a:ext cx="0" cy="0"/>
          <a:chOff x="0" y="0"/>
          <a:chExt cx="0" cy="0"/>
        </a:xfrm>
      </p:grpSpPr>
      <p:sp>
        <p:nvSpPr>
          <p:cNvPr id="34" name="Shape 34"/>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35" name="Shape 3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82" name="Shape 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88" name="Shape 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rPr lang="en-AU"/>
              <a:t> </a:t>
            </a:r>
          </a:p>
        </p:txBody>
      </p:sp>
      <p:sp>
        <p:nvSpPr>
          <p:cNvPr id="95" name="Shape 9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107" name="Shape 1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120" name="Shape 12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129" name="Shape 1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138" name="Shape 1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149" name="Shape 1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 name="Shape 38"/>
        <p:cNvGrpSpPr/>
        <p:nvPr/>
      </p:nvGrpSpPr>
      <p:grpSpPr>
        <a:xfrm>
          <a:off x="0" y="0"/>
          <a:ext cx="0" cy="0"/>
          <a:chOff x="0" y="0"/>
          <a:chExt cx="0" cy="0"/>
        </a:xfrm>
      </p:grpSpPr>
      <p:sp>
        <p:nvSpPr>
          <p:cNvPr id="39" name="Shape 39"/>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40" name="Shape 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155" name="Shape 1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162" name="Shape 1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169" name="Shape 1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176" name="Shape 1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1" name="Shape 181"/>
        <p:cNvGrpSpPr/>
        <p:nvPr/>
      </p:nvGrpSpPr>
      <p:grpSpPr>
        <a:xfrm>
          <a:off x="0" y="0"/>
          <a:ext cx="0" cy="0"/>
          <a:chOff x="0" y="0"/>
          <a:chExt cx="0" cy="0"/>
        </a:xfrm>
      </p:grpSpPr>
      <p:sp>
        <p:nvSpPr>
          <p:cNvPr id="182" name="Shape 182"/>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183" name="Shape 18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190" name="Shape 1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197" name="Shape 1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2" name="Shape 202"/>
        <p:cNvGrpSpPr/>
        <p:nvPr/>
      </p:nvGrpSpPr>
      <p:grpSpPr>
        <a:xfrm>
          <a:off x="0" y="0"/>
          <a:ext cx="0" cy="0"/>
          <a:chOff x="0" y="0"/>
          <a:chExt cx="0" cy="0"/>
        </a:xfrm>
      </p:grpSpPr>
      <p:sp>
        <p:nvSpPr>
          <p:cNvPr id="203" name="Shape 203"/>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204" name="Shape 20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9" name="Shape 209"/>
        <p:cNvGrpSpPr/>
        <p:nvPr/>
      </p:nvGrpSpPr>
      <p:grpSpPr>
        <a:xfrm>
          <a:off x="0" y="0"/>
          <a:ext cx="0" cy="0"/>
          <a:chOff x="0" y="0"/>
          <a:chExt cx="0" cy="0"/>
        </a:xfrm>
      </p:grpSpPr>
      <p:sp>
        <p:nvSpPr>
          <p:cNvPr id="210" name="Shape 210"/>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211" name="Shape 21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 name="Shape 43"/>
        <p:cNvGrpSpPr/>
        <p:nvPr/>
      </p:nvGrpSpPr>
      <p:grpSpPr>
        <a:xfrm>
          <a:off x="0" y="0"/>
          <a:ext cx="0" cy="0"/>
          <a:chOff x="0" y="0"/>
          <a:chExt cx="0" cy="0"/>
        </a:xfrm>
      </p:grpSpPr>
      <p:sp>
        <p:nvSpPr>
          <p:cNvPr id="44" name="Shape 4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45" name="Shape 45"/>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224" name="Shape 2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1" name="Shape 231"/>
        <p:cNvGrpSpPr/>
        <p:nvPr/>
      </p:nvGrpSpPr>
      <p:grpSpPr>
        <a:xfrm>
          <a:off x="0" y="0"/>
          <a:ext cx="0" cy="0"/>
          <a:chOff x="0" y="0"/>
          <a:chExt cx="0" cy="0"/>
        </a:xfrm>
      </p:grpSpPr>
      <p:sp>
        <p:nvSpPr>
          <p:cNvPr id="232" name="Shape 232"/>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233" name="Shape 2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3" name="Shape 243"/>
        <p:cNvGrpSpPr/>
        <p:nvPr/>
      </p:nvGrpSpPr>
      <p:grpSpPr>
        <a:xfrm>
          <a:off x="0" y="0"/>
          <a:ext cx="0" cy="0"/>
          <a:chOff x="0" y="0"/>
          <a:chExt cx="0" cy="0"/>
        </a:xfrm>
      </p:grpSpPr>
      <p:sp>
        <p:nvSpPr>
          <p:cNvPr id="244" name="Shape 244"/>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245" name="Shape 24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54" name="Shape 254"/>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0" name="Shape 260"/>
        <p:cNvGrpSpPr/>
        <p:nvPr/>
      </p:nvGrpSpPr>
      <p:grpSpPr>
        <a:xfrm>
          <a:off x="0" y="0"/>
          <a:ext cx="0" cy="0"/>
          <a:chOff x="0" y="0"/>
          <a:chExt cx="0" cy="0"/>
        </a:xfrm>
      </p:grpSpPr>
      <p:sp>
        <p:nvSpPr>
          <p:cNvPr id="261" name="Shape 261"/>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262" name="Shape 2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6" name="Shape 266"/>
        <p:cNvGrpSpPr/>
        <p:nvPr/>
      </p:nvGrpSpPr>
      <p:grpSpPr>
        <a:xfrm>
          <a:off x="0" y="0"/>
          <a:ext cx="0" cy="0"/>
          <a:chOff x="0" y="0"/>
          <a:chExt cx="0" cy="0"/>
        </a:xfrm>
      </p:grpSpPr>
      <p:sp>
        <p:nvSpPr>
          <p:cNvPr id="267" name="Shape 267"/>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268" name="Shape 26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3" name="Shape 273"/>
        <p:cNvGrpSpPr/>
        <p:nvPr/>
      </p:nvGrpSpPr>
      <p:grpSpPr>
        <a:xfrm>
          <a:off x="0" y="0"/>
          <a:ext cx="0" cy="0"/>
          <a:chOff x="0" y="0"/>
          <a:chExt cx="0" cy="0"/>
        </a:xfrm>
      </p:grpSpPr>
      <p:sp>
        <p:nvSpPr>
          <p:cNvPr id="274" name="Shape 2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75" name="Shape 275"/>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51" name="Shape 5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56" name="Shape 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61" name="Shape 6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66" name="Shape 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71" name="Shape 7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914400" y="4343400"/>
            <a:ext cx="50292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mp; Bullets">
    <p:spTree>
      <p:nvGrpSpPr>
        <p:cNvPr id="8" name="Shape 8"/>
        <p:cNvGrpSpPr/>
        <p:nvPr/>
      </p:nvGrpSpPr>
      <p:grpSpPr>
        <a:xfrm>
          <a:off x="0" y="0"/>
          <a:ext cx="0" cy="0"/>
          <a:chOff x="0" y="0"/>
          <a:chExt cx="0" cy="0"/>
        </a:xfrm>
      </p:grpSpPr>
      <p:sp>
        <p:nvSpPr>
          <p:cNvPr id="9" name="Shape 9"/>
          <p:cNvSpPr txBox="1"/>
          <p:nvPr>
            <p:ph type="title"/>
          </p:nvPr>
        </p:nvSpPr>
        <p:spPr>
          <a:xfrm>
            <a:off x="952500" y="254000"/>
            <a:ext cx="11099799" cy="2158999"/>
          </a:xfrm>
          <a:prstGeom prst="rect">
            <a:avLst/>
          </a:prstGeom>
          <a:noFill/>
          <a:ln>
            <a:noFill/>
          </a:ln>
        </p:spPr>
        <p:txBody>
          <a:bodyPr anchorCtr="0" anchor="ctr" bIns="91425" lIns="91425" rIns="91425" tIns="91425"/>
          <a:lstStyle>
            <a:lvl1pPr indent="0" lvl="0" marL="0" marR="0" rtl="0" algn="ctr">
              <a:spcBef>
                <a:spcPts val="0"/>
              </a:spcBef>
              <a:buNone/>
              <a:defRPr b="0" i="0" sz="8000" u="none" cap="none" strike="noStrike">
                <a:solidFill>
                  <a:srgbClr val="FFFFFF"/>
                </a:solidFill>
                <a:latin typeface="Helvetica Neue"/>
                <a:ea typeface="Helvetica Neue"/>
                <a:cs typeface="Helvetica Neue"/>
                <a:sym typeface="Helvetica Neue"/>
              </a:defRPr>
            </a:lvl1pPr>
            <a:lvl2pPr indent="228600" lvl="1" marL="0" marR="0" rtl="0" algn="ctr">
              <a:spcBef>
                <a:spcPts val="0"/>
              </a:spcBef>
              <a:buNone/>
              <a:defRPr b="0" i="0" sz="8000" u="none" cap="none" strike="noStrike">
                <a:solidFill>
                  <a:srgbClr val="FFFFFF"/>
                </a:solidFill>
                <a:latin typeface="Helvetica Neue"/>
                <a:ea typeface="Helvetica Neue"/>
                <a:cs typeface="Helvetica Neue"/>
                <a:sym typeface="Helvetica Neue"/>
              </a:defRPr>
            </a:lvl2pPr>
            <a:lvl3pPr indent="457200" lvl="2" marL="0" marR="0" rtl="0" algn="ctr">
              <a:spcBef>
                <a:spcPts val="0"/>
              </a:spcBef>
              <a:buNone/>
              <a:defRPr b="0" i="0" sz="8000" u="none" cap="none" strike="noStrike">
                <a:solidFill>
                  <a:srgbClr val="FFFFFF"/>
                </a:solidFill>
                <a:latin typeface="Helvetica Neue"/>
                <a:ea typeface="Helvetica Neue"/>
                <a:cs typeface="Helvetica Neue"/>
                <a:sym typeface="Helvetica Neue"/>
              </a:defRPr>
            </a:lvl3pPr>
            <a:lvl4pPr indent="685800" lvl="3" marL="0" marR="0" rtl="0" algn="ctr">
              <a:spcBef>
                <a:spcPts val="0"/>
              </a:spcBef>
              <a:buNone/>
              <a:defRPr b="0" i="0" sz="8000" u="none" cap="none" strike="noStrike">
                <a:solidFill>
                  <a:srgbClr val="FFFFFF"/>
                </a:solidFill>
                <a:latin typeface="Helvetica Neue"/>
                <a:ea typeface="Helvetica Neue"/>
                <a:cs typeface="Helvetica Neue"/>
                <a:sym typeface="Helvetica Neue"/>
              </a:defRPr>
            </a:lvl4pPr>
            <a:lvl5pPr indent="914400" lvl="4" marL="0" marR="0" rtl="0" algn="ctr">
              <a:spcBef>
                <a:spcPts val="0"/>
              </a:spcBef>
              <a:buNone/>
              <a:defRPr b="0" i="0" sz="8000" u="none" cap="none" strike="noStrike">
                <a:solidFill>
                  <a:srgbClr val="FFFFFF"/>
                </a:solidFill>
                <a:latin typeface="Helvetica Neue"/>
                <a:ea typeface="Helvetica Neue"/>
                <a:cs typeface="Helvetica Neue"/>
                <a:sym typeface="Helvetica Neue"/>
              </a:defRPr>
            </a:lvl5pPr>
            <a:lvl6pPr indent="1143000" lvl="5" marL="0" marR="0" rtl="0" algn="ctr">
              <a:spcBef>
                <a:spcPts val="0"/>
              </a:spcBef>
              <a:buNone/>
              <a:defRPr b="0" i="0" sz="8000" u="none" cap="none" strike="noStrike">
                <a:solidFill>
                  <a:srgbClr val="FFFFFF"/>
                </a:solidFill>
                <a:latin typeface="Helvetica Neue"/>
                <a:ea typeface="Helvetica Neue"/>
                <a:cs typeface="Helvetica Neue"/>
                <a:sym typeface="Helvetica Neue"/>
              </a:defRPr>
            </a:lvl6pPr>
            <a:lvl7pPr indent="1371600" lvl="6" marL="0" marR="0" rtl="0" algn="ctr">
              <a:spcBef>
                <a:spcPts val="0"/>
              </a:spcBef>
              <a:buNone/>
              <a:defRPr b="0" i="0" sz="8000" u="none" cap="none" strike="noStrike">
                <a:solidFill>
                  <a:srgbClr val="FFFFFF"/>
                </a:solidFill>
                <a:latin typeface="Helvetica Neue"/>
                <a:ea typeface="Helvetica Neue"/>
                <a:cs typeface="Helvetica Neue"/>
                <a:sym typeface="Helvetica Neue"/>
              </a:defRPr>
            </a:lvl7pPr>
            <a:lvl8pPr indent="1600200" lvl="7" marL="0" marR="0" rtl="0" algn="ctr">
              <a:spcBef>
                <a:spcPts val="0"/>
              </a:spcBef>
              <a:buNone/>
              <a:defRPr b="0" i="0" sz="8000" u="none" cap="none" strike="noStrike">
                <a:solidFill>
                  <a:srgbClr val="FFFFFF"/>
                </a:solidFill>
                <a:latin typeface="Helvetica Neue"/>
                <a:ea typeface="Helvetica Neue"/>
                <a:cs typeface="Helvetica Neue"/>
                <a:sym typeface="Helvetica Neue"/>
              </a:defRPr>
            </a:lvl8pPr>
            <a:lvl9pPr indent="1828800" lvl="8" marL="0" marR="0" rtl="0" algn="ctr">
              <a:spcBef>
                <a:spcPts val="0"/>
              </a:spcBef>
              <a:buNone/>
              <a:defRPr b="0" i="0" sz="8000" u="none" cap="none" strike="noStrike">
                <a:solidFill>
                  <a:srgbClr val="FFFFFF"/>
                </a:solidFill>
                <a:latin typeface="Helvetica Neue"/>
                <a:ea typeface="Helvetica Neue"/>
                <a:cs typeface="Helvetica Neue"/>
                <a:sym typeface="Helvetica Neue"/>
              </a:defRPr>
            </a:lvl9pPr>
          </a:lstStyle>
          <a:p/>
        </p:txBody>
      </p:sp>
      <p:sp>
        <p:nvSpPr>
          <p:cNvPr id="10" name="Shape 10"/>
          <p:cNvSpPr txBox="1"/>
          <p:nvPr>
            <p:ph idx="1" type="body"/>
          </p:nvPr>
        </p:nvSpPr>
        <p:spPr>
          <a:xfrm>
            <a:off x="952500" y="2590800"/>
            <a:ext cx="11099799" cy="6286499"/>
          </a:xfrm>
          <a:prstGeom prst="rect">
            <a:avLst/>
          </a:prstGeom>
          <a:noFill/>
          <a:ln>
            <a:noFill/>
          </a:ln>
        </p:spPr>
        <p:txBody>
          <a:bodyPr anchorCtr="0" anchor="ctr" bIns="91425" lIns="91425" rIns="91425" tIns="91425"/>
          <a:lstStyle>
            <a:lvl1pPr indent="-263525" lvl="0" marL="444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1pPr>
            <a:lvl2pPr indent="-263525" lvl="1" marL="889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2pPr>
            <a:lvl3pPr indent="-263525" lvl="2" marL="1333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3pPr>
            <a:lvl4pPr indent="-263525" lvl="3" marL="1778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4pPr>
            <a:lvl5pPr indent="-263525" lvl="4" marL="2222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5pPr>
            <a:lvl6pPr indent="-263525" lvl="5" marL="2667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6pPr>
            <a:lvl7pPr indent="-263525" lvl="6" marL="3111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7pPr>
            <a:lvl8pPr indent="-263525" lvl="7" marL="3556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8pPr>
            <a:lvl9pPr indent="-263525" lvl="8" marL="4000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Quote">
    <p:spTree>
      <p:nvGrpSpPr>
        <p:cNvPr id="30" name="Shape 30"/>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Photo">
    <p:spTree>
      <p:nvGrpSpPr>
        <p:cNvPr id="31" name="Shape 31"/>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lank">
    <p:spTree>
      <p:nvGrpSpPr>
        <p:cNvPr id="32" name="Shape 32"/>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 Center">
    <p:spTree>
      <p:nvGrpSpPr>
        <p:cNvPr id="11" name="Shape 11"/>
        <p:cNvGrpSpPr/>
        <p:nvPr/>
      </p:nvGrpSpPr>
      <p:grpSpPr>
        <a:xfrm>
          <a:off x="0" y="0"/>
          <a:ext cx="0" cy="0"/>
          <a:chOff x="0" y="0"/>
          <a:chExt cx="0" cy="0"/>
        </a:xfrm>
      </p:grpSpPr>
      <p:sp>
        <p:nvSpPr>
          <p:cNvPr id="12" name="Shape 12"/>
          <p:cNvSpPr txBox="1"/>
          <p:nvPr>
            <p:ph type="title"/>
          </p:nvPr>
        </p:nvSpPr>
        <p:spPr>
          <a:xfrm>
            <a:off x="1270000" y="3225800"/>
            <a:ext cx="10464800" cy="3301999"/>
          </a:xfrm>
          <a:prstGeom prst="rect">
            <a:avLst/>
          </a:prstGeom>
          <a:noFill/>
          <a:ln>
            <a:noFill/>
          </a:ln>
        </p:spPr>
        <p:txBody>
          <a:bodyPr anchorCtr="0" anchor="ctr" bIns="91425" lIns="91425" rIns="91425" tIns="91425"/>
          <a:lstStyle>
            <a:lvl1pPr indent="0" lvl="0" marL="0" marR="0" rtl="0" algn="ctr">
              <a:spcBef>
                <a:spcPts val="0"/>
              </a:spcBef>
              <a:buNone/>
              <a:defRPr b="0" i="0" sz="8000" u="none" cap="none" strike="noStrike">
                <a:solidFill>
                  <a:srgbClr val="FFFFFF"/>
                </a:solidFill>
                <a:latin typeface="Helvetica Neue"/>
                <a:ea typeface="Helvetica Neue"/>
                <a:cs typeface="Helvetica Neue"/>
                <a:sym typeface="Helvetica Neue"/>
              </a:defRPr>
            </a:lvl1pPr>
            <a:lvl2pPr indent="228600" lvl="1" marL="0" marR="0" rtl="0" algn="ctr">
              <a:spcBef>
                <a:spcPts val="0"/>
              </a:spcBef>
              <a:buNone/>
              <a:defRPr b="0" i="0" sz="8000" u="none" cap="none" strike="noStrike">
                <a:solidFill>
                  <a:srgbClr val="FFFFFF"/>
                </a:solidFill>
                <a:latin typeface="Helvetica Neue"/>
                <a:ea typeface="Helvetica Neue"/>
                <a:cs typeface="Helvetica Neue"/>
                <a:sym typeface="Helvetica Neue"/>
              </a:defRPr>
            </a:lvl2pPr>
            <a:lvl3pPr indent="457200" lvl="2" marL="0" marR="0" rtl="0" algn="ctr">
              <a:spcBef>
                <a:spcPts val="0"/>
              </a:spcBef>
              <a:buNone/>
              <a:defRPr b="0" i="0" sz="8000" u="none" cap="none" strike="noStrike">
                <a:solidFill>
                  <a:srgbClr val="FFFFFF"/>
                </a:solidFill>
                <a:latin typeface="Helvetica Neue"/>
                <a:ea typeface="Helvetica Neue"/>
                <a:cs typeface="Helvetica Neue"/>
                <a:sym typeface="Helvetica Neue"/>
              </a:defRPr>
            </a:lvl3pPr>
            <a:lvl4pPr indent="685800" lvl="3" marL="0" marR="0" rtl="0" algn="ctr">
              <a:spcBef>
                <a:spcPts val="0"/>
              </a:spcBef>
              <a:buNone/>
              <a:defRPr b="0" i="0" sz="8000" u="none" cap="none" strike="noStrike">
                <a:solidFill>
                  <a:srgbClr val="FFFFFF"/>
                </a:solidFill>
                <a:latin typeface="Helvetica Neue"/>
                <a:ea typeface="Helvetica Neue"/>
                <a:cs typeface="Helvetica Neue"/>
                <a:sym typeface="Helvetica Neue"/>
              </a:defRPr>
            </a:lvl4pPr>
            <a:lvl5pPr indent="914400" lvl="4" marL="0" marR="0" rtl="0" algn="ctr">
              <a:spcBef>
                <a:spcPts val="0"/>
              </a:spcBef>
              <a:buNone/>
              <a:defRPr b="0" i="0" sz="8000" u="none" cap="none" strike="noStrike">
                <a:solidFill>
                  <a:srgbClr val="FFFFFF"/>
                </a:solidFill>
                <a:latin typeface="Helvetica Neue"/>
                <a:ea typeface="Helvetica Neue"/>
                <a:cs typeface="Helvetica Neue"/>
                <a:sym typeface="Helvetica Neue"/>
              </a:defRPr>
            </a:lvl5pPr>
            <a:lvl6pPr indent="1143000" lvl="5" marL="0" marR="0" rtl="0" algn="ctr">
              <a:spcBef>
                <a:spcPts val="0"/>
              </a:spcBef>
              <a:buNone/>
              <a:defRPr b="0" i="0" sz="8000" u="none" cap="none" strike="noStrike">
                <a:solidFill>
                  <a:srgbClr val="FFFFFF"/>
                </a:solidFill>
                <a:latin typeface="Helvetica Neue"/>
                <a:ea typeface="Helvetica Neue"/>
                <a:cs typeface="Helvetica Neue"/>
                <a:sym typeface="Helvetica Neue"/>
              </a:defRPr>
            </a:lvl6pPr>
            <a:lvl7pPr indent="1371600" lvl="6" marL="0" marR="0" rtl="0" algn="ctr">
              <a:spcBef>
                <a:spcPts val="0"/>
              </a:spcBef>
              <a:buNone/>
              <a:defRPr b="0" i="0" sz="8000" u="none" cap="none" strike="noStrike">
                <a:solidFill>
                  <a:srgbClr val="FFFFFF"/>
                </a:solidFill>
                <a:latin typeface="Helvetica Neue"/>
                <a:ea typeface="Helvetica Neue"/>
                <a:cs typeface="Helvetica Neue"/>
                <a:sym typeface="Helvetica Neue"/>
              </a:defRPr>
            </a:lvl7pPr>
            <a:lvl8pPr indent="1600200" lvl="7" marL="0" marR="0" rtl="0" algn="ctr">
              <a:spcBef>
                <a:spcPts val="0"/>
              </a:spcBef>
              <a:buNone/>
              <a:defRPr b="0" i="0" sz="8000" u="none" cap="none" strike="noStrike">
                <a:solidFill>
                  <a:srgbClr val="FFFFFF"/>
                </a:solidFill>
                <a:latin typeface="Helvetica Neue"/>
                <a:ea typeface="Helvetica Neue"/>
                <a:cs typeface="Helvetica Neue"/>
                <a:sym typeface="Helvetica Neue"/>
              </a:defRPr>
            </a:lvl8pPr>
            <a:lvl9pPr indent="1828800" lvl="8" marL="0" marR="0" rtl="0" algn="ctr">
              <a:spcBef>
                <a:spcPts val="0"/>
              </a:spcBef>
              <a:buNone/>
              <a:defRPr b="0" i="0" sz="8000" u="none" cap="none" strike="noStrike">
                <a:solidFill>
                  <a:srgbClr val="FFFFFF"/>
                </a:solidFill>
                <a:latin typeface="Helvetica Neue"/>
                <a:ea typeface="Helvetica Neue"/>
                <a:cs typeface="Helvetica Neue"/>
                <a:sym typeface="Helvetica Neu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amp; Subtitle">
    <p:spTree>
      <p:nvGrpSpPr>
        <p:cNvPr id="13" name="Shape 13"/>
        <p:cNvGrpSpPr/>
        <p:nvPr/>
      </p:nvGrpSpPr>
      <p:grpSpPr>
        <a:xfrm>
          <a:off x="0" y="0"/>
          <a:ext cx="0" cy="0"/>
          <a:chOff x="0" y="0"/>
          <a:chExt cx="0" cy="0"/>
        </a:xfrm>
      </p:grpSpPr>
      <p:sp>
        <p:nvSpPr>
          <p:cNvPr id="14" name="Shape 14"/>
          <p:cNvSpPr txBox="1"/>
          <p:nvPr>
            <p:ph type="title"/>
          </p:nvPr>
        </p:nvSpPr>
        <p:spPr>
          <a:xfrm>
            <a:off x="1270000" y="1638300"/>
            <a:ext cx="10464800" cy="3301999"/>
          </a:xfrm>
          <a:prstGeom prst="rect">
            <a:avLst/>
          </a:prstGeom>
          <a:noFill/>
          <a:ln>
            <a:noFill/>
          </a:ln>
        </p:spPr>
        <p:txBody>
          <a:bodyPr anchorCtr="0" anchor="b" bIns="91425" lIns="91425" rIns="91425" tIns="91425"/>
          <a:lstStyle>
            <a:lvl1pPr indent="0" lvl="0" marL="0" marR="0" rtl="0" algn="ctr">
              <a:spcBef>
                <a:spcPts val="0"/>
              </a:spcBef>
              <a:buNone/>
              <a:defRPr b="0" i="0" sz="8000" u="none" cap="none" strike="noStrike">
                <a:solidFill>
                  <a:srgbClr val="FFFFFF"/>
                </a:solidFill>
                <a:latin typeface="Helvetica Neue"/>
                <a:ea typeface="Helvetica Neue"/>
                <a:cs typeface="Helvetica Neue"/>
                <a:sym typeface="Helvetica Neue"/>
              </a:defRPr>
            </a:lvl1pPr>
            <a:lvl2pPr indent="228600" lvl="1" marL="0" marR="0" rtl="0" algn="ctr">
              <a:spcBef>
                <a:spcPts val="0"/>
              </a:spcBef>
              <a:buNone/>
              <a:defRPr b="0" i="0" sz="8000" u="none" cap="none" strike="noStrike">
                <a:solidFill>
                  <a:srgbClr val="FFFFFF"/>
                </a:solidFill>
                <a:latin typeface="Helvetica Neue"/>
                <a:ea typeface="Helvetica Neue"/>
                <a:cs typeface="Helvetica Neue"/>
                <a:sym typeface="Helvetica Neue"/>
              </a:defRPr>
            </a:lvl2pPr>
            <a:lvl3pPr indent="457200" lvl="2" marL="0" marR="0" rtl="0" algn="ctr">
              <a:spcBef>
                <a:spcPts val="0"/>
              </a:spcBef>
              <a:buNone/>
              <a:defRPr b="0" i="0" sz="8000" u="none" cap="none" strike="noStrike">
                <a:solidFill>
                  <a:srgbClr val="FFFFFF"/>
                </a:solidFill>
                <a:latin typeface="Helvetica Neue"/>
                <a:ea typeface="Helvetica Neue"/>
                <a:cs typeface="Helvetica Neue"/>
                <a:sym typeface="Helvetica Neue"/>
              </a:defRPr>
            </a:lvl3pPr>
            <a:lvl4pPr indent="685800" lvl="3" marL="0" marR="0" rtl="0" algn="ctr">
              <a:spcBef>
                <a:spcPts val="0"/>
              </a:spcBef>
              <a:buNone/>
              <a:defRPr b="0" i="0" sz="8000" u="none" cap="none" strike="noStrike">
                <a:solidFill>
                  <a:srgbClr val="FFFFFF"/>
                </a:solidFill>
                <a:latin typeface="Helvetica Neue"/>
                <a:ea typeface="Helvetica Neue"/>
                <a:cs typeface="Helvetica Neue"/>
                <a:sym typeface="Helvetica Neue"/>
              </a:defRPr>
            </a:lvl4pPr>
            <a:lvl5pPr indent="914400" lvl="4" marL="0" marR="0" rtl="0" algn="ctr">
              <a:spcBef>
                <a:spcPts val="0"/>
              </a:spcBef>
              <a:buNone/>
              <a:defRPr b="0" i="0" sz="8000" u="none" cap="none" strike="noStrike">
                <a:solidFill>
                  <a:srgbClr val="FFFFFF"/>
                </a:solidFill>
                <a:latin typeface="Helvetica Neue"/>
                <a:ea typeface="Helvetica Neue"/>
                <a:cs typeface="Helvetica Neue"/>
                <a:sym typeface="Helvetica Neue"/>
              </a:defRPr>
            </a:lvl5pPr>
            <a:lvl6pPr indent="1143000" lvl="5" marL="0" marR="0" rtl="0" algn="ctr">
              <a:spcBef>
                <a:spcPts val="0"/>
              </a:spcBef>
              <a:buNone/>
              <a:defRPr b="0" i="0" sz="8000" u="none" cap="none" strike="noStrike">
                <a:solidFill>
                  <a:srgbClr val="FFFFFF"/>
                </a:solidFill>
                <a:latin typeface="Helvetica Neue"/>
                <a:ea typeface="Helvetica Neue"/>
                <a:cs typeface="Helvetica Neue"/>
                <a:sym typeface="Helvetica Neue"/>
              </a:defRPr>
            </a:lvl6pPr>
            <a:lvl7pPr indent="1371600" lvl="6" marL="0" marR="0" rtl="0" algn="ctr">
              <a:spcBef>
                <a:spcPts val="0"/>
              </a:spcBef>
              <a:buNone/>
              <a:defRPr b="0" i="0" sz="8000" u="none" cap="none" strike="noStrike">
                <a:solidFill>
                  <a:srgbClr val="FFFFFF"/>
                </a:solidFill>
                <a:latin typeface="Helvetica Neue"/>
                <a:ea typeface="Helvetica Neue"/>
                <a:cs typeface="Helvetica Neue"/>
                <a:sym typeface="Helvetica Neue"/>
              </a:defRPr>
            </a:lvl7pPr>
            <a:lvl8pPr indent="1600200" lvl="7" marL="0" marR="0" rtl="0" algn="ctr">
              <a:spcBef>
                <a:spcPts val="0"/>
              </a:spcBef>
              <a:buNone/>
              <a:defRPr b="0" i="0" sz="8000" u="none" cap="none" strike="noStrike">
                <a:solidFill>
                  <a:srgbClr val="FFFFFF"/>
                </a:solidFill>
                <a:latin typeface="Helvetica Neue"/>
                <a:ea typeface="Helvetica Neue"/>
                <a:cs typeface="Helvetica Neue"/>
                <a:sym typeface="Helvetica Neue"/>
              </a:defRPr>
            </a:lvl8pPr>
            <a:lvl9pPr indent="1828800" lvl="8" marL="0" marR="0" rtl="0" algn="ctr">
              <a:spcBef>
                <a:spcPts val="0"/>
              </a:spcBef>
              <a:buNone/>
              <a:defRPr b="0" i="0" sz="8000" u="none" cap="none" strike="noStrike">
                <a:solidFill>
                  <a:srgbClr val="FFFFFF"/>
                </a:solidFill>
                <a:latin typeface="Helvetica Neue"/>
                <a:ea typeface="Helvetica Neue"/>
                <a:cs typeface="Helvetica Neue"/>
                <a:sym typeface="Helvetica Neue"/>
              </a:defRPr>
            </a:lvl9pPr>
          </a:lstStyle>
          <a:p/>
        </p:txBody>
      </p:sp>
      <p:sp>
        <p:nvSpPr>
          <p:cNvPr id="15" name="Shape 15"/>
          <p:cNvSpPr txBox="1"/>
          <p:nvPr>
            <p:ph idx="1" type="body"/>
          </p:nvPr>
        </p:nvSpPr>
        <p:spPr>
          <a:xfrm>
            <a:off x="1270000" y="5029200"/>
            <a:ext cx="10464800" cy="1130299"/>
          </a:xfrm>
          <a:prstGeom prst="rect">
            <a:avLst/>
          </a:prstGeom>
          <a:noFill/>
          <a:ln>
            <a:noFill/>
          </a:ln>
        </p:spPr>
        <p:txBody>
          <a:bodyPr anchorCtr="0" anchor="t" bIns="91425" lIns="91425" rIns="91425" tIns="91425"/>
          <a:lstStyle>
            <a:lvl1pPr indent="0" lvl="0" marL="0" marR="0" rtl="0" algn="ctr">
              <a:spcBef>
                <a:spcPts val="0"/>
              </a:spcBef>
              <a:buClr>
                <a:srgbClr val="FFFFFF"/>
              </a:buClr>
              <a:buFont typeface="Helvetica Neue"/>
              <a:buNone/>
              <a:defRPr b="0" i="0" sz="3200" u="none" cap="none" strike="noStrike">
                <a:solidFill>
                  <a:srgbClr val="FFFFFF"/>
                </a:solidFill>
                <a:latin typeface="Helvetica Neue"/>
                <a:ea typeface="Helvetica Neue"/>
                <a:cs typeface="Helvetica Neue"/>
                <a:sym typeface="Helvetica Neue"/>
              </a:defRPr>
            </a:lvl1pPr>
            <a:lvl2pPr indent="228600" lvl="1" marL="0" marR="0" rtl="0" algn="ctr">
              <a:spcBef>
                <a:spcPts val="0"/>
              </a:spcBef>
              <a:buClr>
                <a:srgbClr val="FFFFFF"/>
              </a:buClr>
              <a:buFont typeface="Helvetica Neue"/>
              <a:buNone/>
              <a:defRPr b="0" i="0" sz="3200" u="none" cap="none" strike="noStrike">
                <a:solidFill>
                  <a:srgbClr val="FFFFFF"/>
                </a:solidFill>
                <a:latin typeface="Helvetica Neue"/>
                <a:ea typeface="Helvetica Neue"/>
                <a:cs typeface="Helvetica Neue"/>
                <a:sym typeface="Helvetica Neue"/>
              </a:defRPr>
            </a:lvl2pPr>
            <a:lvl3pPr indent="457200" lvl="2" marL="0" marR="0" rtl="0" algn="ctr">
              <a:spcBef>
                <a:spcPts val="0"/>
              </a:spcBef>
              <a:buClr>
                <a:srgbClr val="FFFFFF"/>
              </a:buClr>
              <a:buFont typeface="Helvetica Neue"/>
              <a:buNone/>
              <a:defRPr b="0" i="0" sz="3200" u="none" cap="none" strike="noStrike">
                <a:solidFill>
                  <a:srgbClr val="FFFFFF"/>
                </a:solidFill>
                <a:latin typeface="Helvetica Neue"/>
                <a:ea typeface="Helvetica Neue"/>
                <a:cs typeface="Helvetica Neue"/>
                <a:sym typeface="Helvetica Neue"/>
              </a:defRPr>
            </a:lvl3pPr>
            <a:lvl4pPr indent="685800" lvl="3" marL="0" marR="0" rtl="0" algn="ctr">
              <a:spcBef>
                <a:spcPts val="0"/>
              </a:spcBef>
              <a:buClr>
                <a:srgbClr val="FFFFFF"/>
              </a:buClr>
              <a:buFont typeface="Helvetica Neue"/>
              <a:buNone/>
              <a:defRPr b="0" i="0" sz="3200" u="none" cap="none" strike="noStrike">
                <a:solidFill>
                  <a:srgbClr val="FFFFFF"/>
                </a:solidFill>
                <a:latin typeface="Helvetica Neue"/>
                <a:ea typeface="Helvetica Neue"/>
                <a:cs typeface="Helvetica Neue"/>
                <a:sym typeface="Helvetica Neue"/>
              </a:defRPr>
            </a:lvl4pPr>
            <a:lvl5pPr indent="914400" lvl="4" marL="0" marR="0" rtl="0" algn="ctr">
              <a:spcBef>
                <a:spcPts val="0"/>
              </a:spcBef>
              <a:buClr>
                <a:srgbClr val="FFFFFF"/>
              </a:buClr>
              <a:buFont typeface="Helvetica Neue"/>
              <a:buNone/>
              <a:defRPr b="0" i="0" sz="3200" u="none" cap="none" strike="noStrike">
                <a:solidFill>
                  <a:srgbClr val="FFFFFF"/>
                </a:solidFill>
                <a:latin typeface="Helvetica Neue"/>
                <a:ea typeface="Helvetica Neue"/>
                <a:cs typeface="Helvetica Neue"/>
                <a:sym typeface="Helvetica Neue"/>
              </a:defRPr>
            </a:lvl5pPr>
            <a:lvl6pPr indent="-263525" lvl="5" marL="2667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6pPr>
            <a:lvl7pPr indent="-263525" lvl="6" marL="3111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7pPr>
            <a:lvl8pPr indent="-263525" lvl="7" marL="3556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8pPr>
            <a:lvl9pPr indent="-263525" lvl="8" marL="4000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Photo - Horizontal">
    <p:spTree>
      <p:nvGrpSpPr>
        <p:cNvPr id="16" name="Shape 16"/>
        <p:cNvGrpSpPr/>
        <p:nvPr/>
      </p:nvGrpSpPr>
      <p:grpSpPr>
        <a:xfrm>
          <a:off x="0" y="0"/>
          <a:ext cx="0" cy="0"/>
          <a:chOff x="0" y="0"/>
          <a:chExt cx="0" cy="0"/>
        </a:xfrm>
      </p:grpSpPr>
      <p:sp>
        <p:nvSpPr>
          <p:cNvPr id="17" name="Shape 17"/>
          <p:cNvSpPr txBox="1"/>
          <p:nvPr>
            <p:ph type="title"/>
          </p:nvPr>
        </p:nvSpPr>
        <p:spPr>
          <a:xfrm>
            <a:off x="1270000" y="6718300"/>
            <a:ext cx="10464800" cy="1422400"/>
          </a:xfrm>
          <a:prstGeom prst="rect">
            <a:avLst/>
          </a:prstGeom>
          <a:noFill/>
          <a:ln>
            <a:noFill/>
          </a:ln>
        </p:spPr>
        <p:txBody>
          <a:bodyPr anchorCtr="0" anchor="ctr" bIns="91425" lIns="91425" rIns="91425" tIns="91425"/>
          <a:lstStyle>
            <a:lvl1pPr indent="0" lvl="0" marL="0" marR="0" rtl="0" algn="ctr">
              <a:spcBef>
                <a:spcPts val="0"/>
              </a:spcBef>
              <a:buNone/>
              <a:defRPr b="0" i="0" sz="8000" u="none" cap="none" strike="noStrike">
                <a:solidFill>
                  <a:srgbClr val="FFFFFF"/>
                </a:solidFill>
                <a:latin typeface="Helvetica Neue"/>
                <a:ea typeface="Helvetica Neue"/>
                <a:cs typeface="Helvetica Neue"/>
                <a:sym typeface="Helvetica Neue"/>
              </a:defRPr>
            </a:lvl1pPr>
            <a:lvl2pPr indent="228600" lvl="1" marL="0" marR="0" rtl="0" algn="ctr">
              <a:spcBef>
                <a:spcPts val="0"/>
              </a:spcBef>
              <a:buNone/>
              <a:defRPr b="0" i="0" sz="8000" u="none" cap="none" strike="noStrike">
                <a:solidFill>
                  <a:srgbClr val="FFFFFF"/>
                </a:solidFill>
                <a:latin typeface="Helvetica Neue"/>
                <a:ea typeface="Helvetica Neue"/>
                <a:cs typeface="Helvetica Neue"/>
                <a:sym typeface="Helvetica Neue"/>
              </a:defRPr>
            </a:lvl2pPr>
            <a:lvl3pPr indent="457200" lvl="2" marL="0" marR="0" rtl="0" algn="ctr">
              <a:spcBef>
                <a:spcPts val="0"/>
              </a:spcBef>
              <a:buNone/>
              <a:defRPr b="0" i="0" sz="8000" u="none" cap="none" strike="noStrike">
                <a:solidFill>
                  <a:srgbClr val="FFFFFF"/>
                </a:solidFill>
                <a:latin typeface="Helvetica Neue"/>
                <a:ea typeface="Helvetica Neue"/>
                <a:cs typeface="Helvetica Neue"/>
                <a:sym typeface="Helvetica Neue"/>
              </a:defRPr>
            </a:lvl3pPr>
            <a:lvl4pPr indent="685800" lvl="3" marL="0" marR="0" rtl="0" algn="ctr">
              <a:spcBef>
                <a:spcPts val="0"/>
              </a:spcBef>
              <a:buNone/>
              <a:defRPr b="0" i="0" sz="8000" u="none" cap="none" strike="noStrike">
                <a:solidFill>
                  <a:srgbClr val="FFFFFF"/>
                </a:solidFill>
                <a:latin typeface="Helvetica Neue"/>
                <a:ea typeface="Helvetica Neue"/>
                <a:cs typeface="Helvetica Neue"/>
                <a:sym typeface="Helvetica Neue"/>
              </a:defRPr>
            </a:lvl4pPr>
            <a:lvl5pPr indent="914400" lvl="4" marL="0" marR="0" rtl="0" algn="ctr">
              <a:spcBef>
                <a:spcPts val="0"/>
              </a:spcBef>
              <a:buNone/>
              <a:defRPr b="0" i="0" sz="8000" u="none" cap="none" strike="noStrike">
                <a:solidFill>
                  <a:srgbClr val="FFFFFF"/>
                </a:solidFill>
                <a:latin typeface="Helvetica Neue"/>
                <a:ea typeface="Helvetica Neue"/>
                <a:cs typeface="Helvetica Neue"/>
                <a:sym typeface="Helvetica Neue"/>
              </a:defRPr>
            </a:lvl5pPr>
            <a:lvl6pPr indent="1143000" lvl="5" marL="0" marR="0" rtl="0" algn="ctr">
              <a:spcBef>
                <a:spcPts val="0"/>
              </a:spcBef>
              <a:buNone/>
              <a:defRPr b="0" i="0" sz="8000" u="none" cap="none" strike="noStrike">
                <a:solidFill>
                  <a:srgbClr val="FFFFFF"/>
                </a:solidFill>
                <a:latin typeface="Helvetica Neue"/>
                <a:ea typeface="Helvetica Neue"/>
                <a:cs typeface="Helvetica Neue"/>
                <a:sym typeface="Helvetica Neue"/>
              </a:defRPr>
            </a:lvl6pPr>
            <a:lvl7pPr indent="1371600" lvl="6" marL="0" marR="0" rtl="0" algn="ctr">
              <a:spcBef>
                <a:spcPts val="0"/>
              </a:spcBef>
              <a:buNone/>
              <a:defRPr b="0" i="0" sz="8000" u="none" cap="none" strike="noStrike">
                <a:solidFill>
                  <a:srgbClr val="FFFFFF"/>
                </a:solidFill>
                <a:latin typeface="Helvetica Neue"/>
                <a:ea typeface="Helvetica Neue"/>
                <a:cs typeface="Helvetica Neue"/>
                <a:sym typeface="Helvetica Neue"/>
              </a:defRPr>
            </a:lvl7pPr>
            <a:lvl8pPr indent="1600200" lvl="7" marL="0" marR="0" rtl="0" algn="ctr">
              <a:spcBef>
                <a:spcPts val="0"/>
              </a:spcBef>
              <a:buNone/>
              <a:defRPr b="0" i="0" sz="8000" u="none" cap="none" strike="noStrike">
                <a:solidFill>
                  <a:srgbClr val="FFFFFF"/>
                </a:solidFill>
                <a:latin typeface="Helvetica Neue"/>
                <a:ea typeface="Helvetica Neue"/>
                <a:cs typeface="Helvetica Neue"/>
                <a:sym typeface="Helvetica Neue"/>
              </a:defRPr>
            </a:lvl8pPr>
            <a:lvl9pPr indent="1828800" lvl="8" marL="0" marR="0" rtl="0" algn="ctr">
              <a:spcBef>
                <a:spcPts val="0"/>
              </a:spcBef>
              <a:buNone/>
              <a:defRPr b="0" i="0" sz="8000" u="none" cap="none" strike="noStrike">
                <a:solidFill>
                  <a:srgbClr val="FFFFFF"/>
                </a:solidFill>
                <a:latin typeface="Helvetica Neue"/>
                <a:ea typeface="Helvetica Neue"/>
                <a:cs typeface="Helvetica Neue"/>
                <a:sym typeface="Helvetica Neue"/>
              </a:defRPr>
            </a:lvl9pPr>
          </a:lstStyle>
          <a:p/>
        </p:txBody>
      </p:sp>
      <p:sp>
        <p:nvSpPr>
          <p:cNvPr id="18" name="Shape 18"/>
          <p:cNvSpPr txBox="1"/>
          <p:nvPr>
            <p:ph idx="1" type="body"/>
          </p:nvPr>
        </p:nvSpPr>
        <p:spPr>
          <a:xfrm>
            <a:off x="1270000" y="8191500"/>
            <a:ext cx="10464800" cy="1130299"/>
          </a:xfrm>
          <a:prstGeom prst="rect">
            <a:avLst/>
          </a:prstGeom>
          <a:noFill/>
          <a:ln>
            <a:noFill/>
          </a:ln>
        </p:spPr>
        <p:txBody>
          <a:bodyPr anchorCtr="0" anchor="t" bIns="91425" lIns="91425" rIns="91425" tIns="91425"/>
          <a:lstStyle>
            <a:lvl1pPr indent="0" lvl="0" marL="0" marR="0" rtl="0" algn="ctr">
              <a:spcBef>
                <a:spcPts val="0"/>
              </a:spcBef>
              <a:buClr>
                <a:srgbClr val="FFFFFF"/>
              </a:buClr>
              <a:buFont typeface="Helvetica Neue"/>
              <a:buNone/>
              <a:defRPr b="0" i="0" sz="3200" u="none" cap="none" strike="noStrike">
                <a:solidFill>
                  <a:srgbClr val="FFFFFF"/>
                </a:solidFill>
                <a:latin typeface="Helvetica Neue"/>
                <a:ea typeface="Helvetica Neue"/>
                <a:cs typeface="Helvetica Neue"/>
                <a:sym typeface="Helvetica Neue"/>
              </a:defRPr>
            </a:lvl1pPr>
            <a:lvl2pPr indent="228600" lvl="1" marL="0" marR="0" rtl="0" algn="ctr">
              <a:spcBef>
                <a:spcPts val="0"/>
              </a:spcBef>
              <a:buClr>
                <a:srgbClr val="FFFFFF"/>
              </a:buClr>
              <a:buFont typeface="Helvetica Neue"/>
              <a:buNone/>
              <a:defRPr b="0" i="0" sz="3200" u="none" cap="none" strike="noStrike">
                <a:solidFill>
                  <a:srgbClr val="FFFFFF"/>
                </a:solidFill>
                <a:latin typeface="Helvetica Neue"/>
                <a:ea typeface="Helvetica Neue"/>
                <a:cs typeface="Helvetica Neue"/>
                <a:sym typeface="Helvetica Neue"/>
              </a:defRPr>
            </a:lvl2pPr>
            <a:lvl3pPr indent="457200" lvl="2" marL="0" marR="0" rtl="0" algn="ctr">
              <a:spcBef>
                <a:spcPts val="0"/>
              </a:spcBef>
              <a:buClr>
                <a:srgbClr val="FFFFFF"/>
              </a:buClr>
              <a:buFont typeface="Helvetica Neue"/>
              <a:buNone/>
              <a:defRPr b="0" i="0" sz="3200" u="none" cap="none" strike="noStrike">
                <a:solidFill>
                  <a:srgbClr val="FFFFFF"/>
                </a:solidFill>
                <a:latin typeface="Helvetica Neue"/>
                <a:ea typeface="Helvetica Neue"/>
                <a:cs typeface="Helvetica Neue"/>
                <a:sym typeface="Helvetica Neue"/>
              </a:defRPr>
            </a:lvl3pPr>
            <a:lvl4pPr indent="685800" lvl="3" marL="0" marR="0" rtl="0" algn="ctr">
              <a:spcBef>
                <a:spcPts val="0"/>
              </a:spcBef>
              <a:buClr>
                <a:srgbClr val="FFFFFF"/>
              </a:buClr>
              <a:buFont typeface="Helvetica Neue"/>
              <a:buNone/>
              <a:defRPr b="0" i="0" sz="3200" u="none" cap="none" strike="noStrike">
                <a:solidFill>
                  <a:srgbClr val="FFFFFF"/>
                </a:solidFill>
                <a:latin typeface="Helvetica Neue"/>
                <a:ea typeface="Helvetica Neue"/>
                <a:cs typeface="Helvetica Neue"/>
                <a:sym typeface="Helvetica Neue"/>
              </a:defRPr>
            </a:lvl4pPr>
            <a:lvl5pPr indent="914400" lvl="4" marL="0" marR="0" rtl="0" algn="ctr">
              <a:spcBef>
                <a:spcPts val="0"/>
              </a:spcBef>
              <a:buClr>
                <a:srgbClr val="FFFFFF"/>
              </a:buClr>
              <a:buFont typeface="Helvetica Neue"/>
              <a:buNone/>
              <a:defRPr b="0" i="0" sz="3200" u="none" cap="none" strike="noStrike">
                <a:solidFill>
                  <a:srgbClr val="FFFFFF"/>
                </a:solidFill>
                <a:latin typeface="Helvetica Neue"/>
                <a:ea typeface="Helvetica Neue"/>
                <a:cs typeface="Helvetica Neue"/>
                <a:sym typeface="Helvetica Neue"/>
              </a:defRPr>
            </a:lvl5pPr>
            <a:lvl6pPr indent="-263525" lvl="5" marL="2667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6pPr>
            <a:lvl7pPr indent="-263525" lvl="6" marL="3111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7pPr>
            <a:lvl8pPr indent="-263525" lvl="7" marL="3556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8pPr>
            <a:lvl9pPr indent="-263525" lvl="8" marL="4000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Photo - Vertical">
    <p:spTree>
      <p:nvGrpSpPr>
        <p:cNvPr id="19" name="Shape 19"/>
        <p:cNvGrpSpPr/>
        <p:nvPr/>
      </p:nvGrpSpPr>
      <p:grpSpPr>
        <a:xfrm>
          <a:off x="0" y="0"/>
          <a:ext cx="0" cy="0"/>
          <a:chOff x="0" y="0"/>
          <a:chExt cx="0" cy="0"/>
        </a:xfrm>
      </p:grpSpPr>
      <p:sp>
        <p:nvSpPr>
          <p:cNvPr id="20" name="Shape 20"/>
          <p:cNvSpPr txBox="1"/>
          <p:nvPr>
            <p:ph type="title"/>
          </p:nvPr>
        </p:nvSpPr>
        <p:spPr>
          <a:xfrm>
            <a:off x="952500" y="635000"/>
            <a:ext cx="5333999" cy="3987800"/>
          </a:xfrm>
          <a:prstGeom prst="rect">
            <a:avLst/>
          </a:prstGeom>
          <a:noFill/>
          <a:ln>
            <a:noFill/>
          </a:ln>
        </p:spPr>
        <p:txBody>
          <a:bodyPr anchorCtr="0" anchor="b" bIns="91425" lIns="91425" rIns="91425" tIns="91425"/>
          <a:lstStyle>
            <a:lvl1pPr indent="0" lvl="0" marL="0" marR="0" rtl="0" algn="ctr">
              <a:spcBef>
                <a:spcPts val="0"/>
              </a:spcBef>
              <a:buNone/>
              <a:defRPr b="0" i="0" sz="6000" u="none" cap="none" strike="noStrike">
                <a:solidFill>
                  <a:srgbClr val="FFFFFF"/>
                </a:solidFill>
                <a:latin typeface="Helvetica Neue"/>
                <a:ea typeface="Helvetica Neue"/>
                <a:cs typeface="Helvetica Neue"/>
                <a:sym typeface="Helvetica Neue"/>
              </a:defRPr>
            </a:lvl1pPr>
            <a:lvl2pPr indent="228600" lvl="1" marL="0" marR="0" rtl="0" algn="ctr">
              <a:spcBef>
                <a:spcPts val="0"/>
              </a:spcBef>
              <a:buNone/>
              <a:defRPr b="0" i="0" sz="8000" u="none" cap="none" strike="noStrike">
                <a:solidFill>
                  <a:srgbClr val="FFFFFF"/>
                </a:solidFill>
                <a:latin typeface="Helvetica Neue"/>
                <a:ea typeface="Helvetica Neue"/>
                <a:cs typeface="Helvetica Neue"/>
                <a:sym typeface="Helvetica Neue"/>
              </a:defRPr>
            </a:lvl2pPr>
            <a:lvl3pPr indent="457200" lvl="2" marL="0" marR="0" rtl="0" algn="ctr">
              <a:spcBef>
                <a:spcPts val="0"/>
              </a:spcBef>
              <a:buNone/>
              <a:defRPr b="0" i="0" sz="8000" u="none" cap="none" strike="noStrike">
                <a:solidFill>
                  <a:srgbClr val="FFFFFF"/>
                </a:solidFill>
                <a:latin typeface="Helvetica Neue"/>
                <a:ea typeface="Helvetica Neue"/>
                <a:cs typeface="Helvetica Neue"/>
                <a:sym typeface="Helvetica Neue"/>
              </a:defRPr>
            </a:lvl3pPr>
            <a:lvl4pPr indent="685800" lvl="3" marL="0" marR="0" rtl="0" algn="ctr">
              <a:spcBef>
                <a:spcPts val="0"/>
              </a:spcBef>
              <a:buNone/>
              <a:defRPr b="0" i="0" sz="8000" u="none" cap="none" strike="noStrike">
                <a:solidFill>
                  <a:srgbClr val="FFFFFF"/>
                </a:solidFill>
                <a:latin typeface="Helvetica Neue"/>
                <a:ea typeface="Helvetica Neue"/>
                <a:cs typeface="Helvetica Neue"/>
                <a:sym typeface="Helvetica Neue"/>
              </a:defRPr>
            </a:lvl4pPr>
            <a:lvl5pPr indent="914400" lvl="4" marL="0" marR="0" rtl="0" algn="ctr">
              <a:spcBef>
                <a:spcPts val="0"/>
              </a:spcBef>
              <a:buNone/>
              <a:defRPr b="0" i="0" sz="8000" u="none" cap="none" strike="noStrike">
                <a:solidFill>
                  <a:srgbClr val="FFFFFF"/>
                </a:solidFill>
                <a:latin typeface="Helvetica Neue"/>
                <a:ea typeface="Helvetica Neue"/>
                <a:cs typeface="Helvetica Neue"/>
                <a:sym typeface="Helvetica Neue"/>
              </a:defRPr>
            </a:lvl5pPr>
            <a:lvl6pPr indent="1143000" lvl="5" marL="0" marR="0" rtl="0" algn="ctr">
              <a:spcBef>
                <a:spcPts val="0"/>
              </a:spcBef>
              <a:buNone/>
              <a:defRPr b="0" i="0" sz="8000" u="none" cap="none" strike="noStrike">
                <a:solidFill>
                  <a:srgbClr val="FFFFFF"/>
                </a:solidFill>
                <a:latin typeface="Helvetica Neue"/>
                <a:ea typeface="Helvetica Neue"/>
                <a:cs typeface="Helvetica Neue"/>
                <a:sym typeface="Helvetica Neue"/>
              </a:defRPr>
            </a:lvl6pPr>
            <a:lvl7pPr indent="1371600" lvl="6" marL="0" marR="0" rtl="0" algn="ctr">
              <a:spcBef>
                <a:spcPts val="0"/>
              </a:spcBef>
              <a:buNone/>
              <a:defRPr b="0" i="0" sz="8000" u="none" cap="none" strike="noStrike">
                <a:solidFill>
                  <a:srgbClr val="FFFFFF"/>
                </a:solidFill>
                <a:latin typeface="Helvetica Neue"/>
                <a:ea typeface="Helvetica Neue"/>
                <a:cs typeface="Helvetica Neue"/>
                <a:sym typeface="Helvetica Neue"/>
              </a:defRPr>
            </a:lvl7pPr>
            <a:lvl8pPr indent="1600200" lvl="7" marL="0" marR="0" rtl="0" algn="ctr">
              <a:spcBef>
                <a:spcPts val="0"/>
              </a:spcBef>
              <a:buNone/>
              <a:defRPr b="0" i="0" sz="8000" u="none" cap="none" strike="noStrike">
                <a:solidFill>
                  <a:srgbClr val="FFFFFF"/>
                </a:solidFill>
                <a:latin typeface="Helvetica Neue"/>
                <a:ea typeface="Helvetica Neue"/>
                <a:cs typeface="Helvetica Neue"/>
                <a:sym typeface="Helvetica Neue"/>
              </a:defRPr>
            </a:lvl8pPr>
            <a:lvl9pPr indent="1828800" lvl="8" marL="0" marR="0" rtl="0" algn="ctr">
              <a:spcBef>
                <a:spcPts val="0"/>
              </a:spcBef>
              <a:buNone/>
              <a:defRPr b="0" i="0" sz="8000" u="none" cap="none" strike="noStrike">
                <a:solidFill>
                  <a:srgbClr val="FFFFFF"/>
                </a:solidFill>
                <a:latin typeface="Helvetica Neue"/>
                <a:ea typeface="Helvetica Neue"/>
                <a:cs typeface="Helvetica Neue"/>
                <a:sym typeface="Helvetica Neue"/>
              </a:defRPr>
            </a:lvl9pPr>
          </a:lstStyle>
          <a:p/>
        </p:txBody>
      </p:sp>
      <p:sp>
        <p:nvSpPr>
          <p:cNvPr id="21" name="Shape 21"/>
          <p:cNvSpPr txBox="1"/>
          <p:nvPr>
            <p:ph idx="1" type="body"/>
          </p:nvPr>
        </p:nvSpPr>
        <p:spPr>
          <a:xfrm>
            <a:off x="952500" y="4762500"/>
            <a:ext cx="5333999" cy="4114800"/>
          </a:xfrm>
          <a:prstGeom prst="rect">
            <a:avLst/>
          </a:prstGeom>
          <a:noFill/>
          <a:ln>
            <a:noFill/>
          </a:ln>
        </p:spPr>
        <p:txBody>
          <a:bodyPr anchorCtr="0" anchor="t" bIns="91425" lIns="91425" rIns="91425" tIns="91425"/>
          <a:lstStyle>
            <a:lvl1pPr indent="0" lvl="0" marL="0" marR="0" rtl="0" algn="ctr">
              <a:spcBef>
                <a:spcPts val="0"/>
              </a:spcBef>
              <a:buClr>
                <a:srgbClr val="FFFFFF"/>
              </a:buClr>
              <a:buFont typeface="Helvetica Neue"/>
              <a:buNone/>
              <a:defRPr b="0" i="0" sz="3200" u="none" cap="none" strike="noStrike">
                <a:solidFill>
                  <a:srgbClr val="FFFFFF"/>
                </a:solidFill>
                <a:latin typeface="Helvetica Neue"/>
                <a:ea typeface="Helvetica Neue"/>
                <a:cs typeface="Helvetica Neue"/>
                <a:sym typeface="Helvetica Neue"/>
              </a:defRPr>
            </a:lvl1pPr>
            <a:lvl2pPr indent="228600" lvl="1" marL="0" marR="0" rtl="0" algn="ctr">
              <a:spcBef>
                <a:spcPts val="0"/>
              </a:spcBef>
              <a:buClr>
                <a:srgbClr val="FFFFFF"/>
              </a:buClr>
              <a:buFont typeface="Helvetica Neue"/>
              <a:buNone/>
              <a:defRPr b="0" i="0" sz="3200" u="none" cap="none" strike="noStrike">
                <a:solidFill>
                  <a:srgbClr val="FFFFFF"/>
                </a:solidFill>
                <a:latin typeface="Helvetica Neue"/>
                <a:ea typeface="Helvetica Neue"/>
                <a:cs typeface="Helvetica Neue"/>
                <a:sym typeface="Helvetica Neue"/>
              </a:defRPr>
            </a:lvl2pPr>
            <a:lvl3pPr indent="457200" lvl="2" marL="0" marR="0" rtl="0" algn="ctr">
              <a:spcBef>
                <a:spcPts val="0"/>
              </a:spcBef>
              <a:buClr>
                <a:srgbClr val="FFFFFF"/>
              </a:buClr>
              <a:buFont typeface="Helvetica Neue"/>
              <a:buNone/>
              <a:defRPr b="0" i="0" sz="3200" u="none" cap="none" strike="noStrike">
                <a:solidFill>
                  <a:srgbClr val="FFFFFF"/>
                </a:solidFill>
                <a:latin typeface="Helvetica Neue"/>
                <a:ea typeface="Helvetica Neue"/>
                <a:cs typeface="Helvetica Neue"/>
                <a:sym typeface="Helvetica Neue"/>
              </a:defRPr>
            </a:lvl3pPr>
            <a:lvl4pPr indent="685800" lvl="3" marL="0" marR="0" rtl="0" algn="ctr">
              <a:spcBef>
                <a:spcPts val="0"/>
              </a:spcBef>
              <a:buClr>
                <a:srgbClr val="FFFFFF"/>
              </a:buClr>
              <a:buFont typeface="Helvetica Neue"/>
              <a:buNone/>
              <a:defRPr b="0" i="0" sz="3200" u="none" cap="none" strike="noStrike">
                <a:solidFill>
                  <a:srgbClr val="FFFFFF"/>
                </a:solidFill>
                <a:latin typeface="Helvetica Neue"/>
                <a:ea typeface="Helvetica Neue"/>
                <a:cs typeface="Helvetica Neue"/>
                <a:sym typeface="Helvetica Neue"/>
              </a:defRPr>
            </a:lvl4pPr>
            <a:lvl5pPr indent="914400" lvl="4" marL="0" marR="0" rtl="0" algn="ctr">
              <a:spcBef>
                <a:spcPts val="0"/>
              </a:spcBef>
              <a:buClr>
                <a:srgbClr val="FFFFFF"/>
              </a:buClr>
              <a:buFont typeface="Helvetica Neue"/>
              <a:buNone/>
              <a:defRPr b="0" i="0" sz="3200" u="none" cap="none" strike="noStrike">
                <a:solidFill>
                  <a:srgbClr val="FFFFFF"/>
                </a:solidFill>
                <a:latin typeface="Helvetica Neue"/>
                <a:ea typeface="Helvetica Neue"/>
                <a:cs typeface="Helvetica Neue"/>
                <a:sym typeface="Helvetica Neue"/>
              </a:defRPr>
            </a:lvl5pPr>
            <a:lvl6pPr indent="-263525" lvl="5" marL="2667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6pPr>
            <a:lvl7pPr indent="-263525" lvl="6" marL="3111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7pPr>
            <a:lvl8pPr indent="-263525" lvl="7" marL="3556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8pPr>
            <a:lvl9pPr indent="-263525" lvl="8" marL="4000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 Top">
    <p:spTree>
      <p:nvGrpSpPr>
        <p:cNvPr id="22" name="Shape 22"/>
        <p:cNvGrpSpPr/>
        <p:nvPr/>
      </p:nvGrpSpPr>
      <p:grpSpPr>
        <a:xfrm>
          <a:off x="0" y="0"/>
          <a:ext cx="0" cy="0"/>
          <a:chOff x="0" y="0"/>
          <a:chExt cx="0" cy="0"/>
        </a:xfrm>
      </p:grpSpPr>
      <p:sp>
        <p:nvSpPr>
          <p:cNvPr id="23" name="Shape 23"/>
          <p:cNvSpPr txBox="1"/>
          <p:nvPr>
            <p:ph type="title"/>
          </p:nvPr>
        </p:nvSpPr>
        <p:spPr>
          <a:xfrm>
            <a:off x="952500" y="254000"/>
            <a:ext cx="11099799" cy="2158999"/>
          </a:xfrm>
          <a:prstGeom prst="rect">
            <a:avLst/>
          </a:prstGeom>
          <a:noFill/>
          <a:ln>
            <a:noFill/>
          </a:ln>
        </p:spPr>
        <p:txBody>
          <a:bodyPr anchorCtr="0" anchor="ctr" bIns="91425" lIns="91425" rIns="91425" tIns="91425"/>
          <a:lstStyle>
            <a:lvl1pPr indent="0" lvl="0" marL="0" marR="0" rtl="0" algn="ctr">
              <a:spcBef>
                <a:spcPts val="0"/>
              </a:spcBef>
              <a:buNone/>
              <a:defRPr b="0" i="0" sz="8000" u="none" cap="none" strike="noStrike">
                <a:solidFill>
                  <a:srgbClr val="FFFFFF"/>
                </a:solidFill>
                <a:latin typeface="Helvetica Neue"/>
                <a:ea typeface="Helvetica Neue"/>
                <a:cs typeface="Helvetica Neue"/>
                <a:sym typeface="Helvetica Neue"/>
              </a:defRPr>
            </a:lvl1pPr>
            <a:lvl2pPr indent="228600" lvl="1" marL="0" marR="0" rtl="0" algn="ctr">
              <a:spcBef>
                <a:spcPts val="0"/>
              </a:spcBef>
              <a:buNone/>
              <a:defRPr b="0" i="0" sz="8000" u="none" cap="none" strike="noStrike">
                <a:solidFill>
                  <a:srgbClr val="FFFFFF"/>
                </a:solidFill>
                <a:latin typeface="Helvetica Neue"/>
                <a:ea typeface="Helvetica Neue"/>
                <a:cs typeface="Helvetica Neue"/>
                <a:sym typeface="Helvetica Neue"/>
              </a:defRPr>
            </a:lvl2pPr>
            <a:lvl3pPr indent="457200" lvl="2" marL="0" marR="0" rtl="0" algn="ctr">
              <a:spcBef>
                <a:spcPts val="0"/>
              </a:spcBef>
              <a:buNone/>
              <a:defRPr b="0" i="0" sz="8000" u="none" cap="none" strike="noStrike">
                <a:solidFill>
                  <a:srgbClr val="FFFFFF"/>
                </a:solidFill>
                <a:latin typeface="Helvetica Neue"/>
                <a:ea typeface="Helvetica Neue"/>
                <a:cs typeface="Helvetica Neue"/>
                <a:sym typeface="Helvetica Neue"/>
              </a:defRPr>
            </a:lvl3pPr>
            <a:lvl4pPr indent="685800" lvl="3" marL="0" marR="0" rtl="0" algn="ctr">
              <a:spcBef>
                <a:spcPts val="0"/>
              </a:spcBef>
              <a:buNone/>
              <a:defRPr b="0" i="0" sz="8000" u="none" cap="none" strike="noStrike">
                <a:solidFill>
                  <a:srgbClr val="FFFFFF"/>
                </a:solidFill>
                <a:latin typeface="Helvetica Neue"/>
                <a:ea typeface="Helvetica Neue"/>
                <a:cs typeface="Helvetica Neue"/>
                <a:sym typeface="Helvetica Neue"/>
              </a:defRPr>
            </a:lvl4pPr>
            <a:lvl5pPr indent="914400" lvl="4" marL="0" marR="0" rtl="0" algn="ctr">
              <a:spcBef>
                <a:spcPts val="0"/>
              </a:spcBef>
              <a:buNone/>
              <a:defRPr b="0" i="0" sz="8000" u="none" cap="none" strike="noStrike">
                <a:solidFill>
                  <a:srgbClr val="FFFFFF"/>
                </a:solidFill>
                <a:latin typeface="Helvetica Neue"/>
                <a:ea typeface="Helvetica Neue"/>
                <a:cs typeface="Helvetica Neue"/>
                <a:sym typeface="Helvetica Neue"/>
              </a:defRPr>
            </a:lvl5pPr>
            <a:lvl6pPr indent="1143000" lvl="5" marL="0" marR="0" rtl="0" algn="ctr">
              <a:spcBef>
                <a:spcPts val="0"/>
              </a:spcBef>
              <a:buNone/>
              <a:defRPr b="0" i="0" sz="8000" u="none" cap="none" strike="noStrike">
                <a:solidFill>
                  <a:srgbClr val="FFFFFF"/>
                </a:solidFill>
                <a:latin typeface="Helvetica Neue"/>
                <a:ea typeface="Helvetica Neue"/>
                <a:cs typeface="Helvetica Neue"/>
                <a:sym typeface="Helvetica Neue"/>
              </a:defRPr>
            </a:lvl6pPr>
            <a:lvl7pPr indent="1371600" lvl="6" marL="0" marR="0" rtl="0" algn="ctr">
              <a:spcBef>
                <a:spcPts val="0"/>
              </a:spcBef>
              <a:buNone/>
              <a:defRPr b="0" i="0" sz="8000" u="none" cap="none" strike="noStrike">
                <a:solidFill>
                  <a:srgbClr val="FFFFFF"/>
                </a:solidFill>
                <a:latin typeface="Helvetica Neue"/>
                <a:ea typeface="Helvetica Neue"/>
                <a:cs typeface="Helvetica Neue"/>
                <a:sym typeface="Helvetica Neue"/>
              </a:defRPr>
            </a:lvl7pPr>
            <a:lvl8pPr indent="1600200" lvl="7" marL="0" marR="0" rtl="0" algn="ctr">
              <a:spcBef>
                <a:spcPts val="0"/>
              </a:spcBef>
              <a:buNone/>
              <a:defRPr b="0" i="0" sz="8000" u="none" cap="none" strike="noStrike">
                <a:solidFill>
                  <a:srgbClr val="FFFFFF"/>
                </a:solidFill>
                <a:latin typeface="Helvetica Neue"/>
                <a:ea typeface="Helvetica Neue"/>
                <a:cs typeface="Helvetica Neue"/>
                <a:sym typeface="Helvetica Neue"/>
              </a:defRPr>
            </a:lvl8pPr>
            <a:lvl9pPr indent="1828800" lvl="8" marL="0" marR="0" rtl="0" algn="ctr">
              <a:spcBef>
                <a:spcPts val="0"/>
              </a:spcBef>
              <a:buNone/>
              <a:defRPr b="0" i="0" sz="8000" u="none" cap="none" strike="noStrike">
                <a:solidFill>
                  <a:srgbClr val="FFFFFF"/>
                </a:solidFill>
                <a:latin typeface="Helvetica Neue"/>
                <a:ea typeface="Helvetica Neue"/>
                <a:cs typeface="Helvetica Neue"/>
                <a:sym typeface="Helvetica Neu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Bullets &amp; Photo">
    <p:spTree>
      <p:nvGrpSpPr>
        <p:cNvPr id="24" name="Shape 24"/>
        <p:cNvGrpSpPr/>
        <p:nvPr/>
      </p:nvGrpSpPr>
      <p:grpSpPr>
        <a:xfrm>
          <a:off x="0" y="0"/>
          <a:ext cx="0" cy="0"/>
          <a:chOff x="0" y="0"/>
          <a:chExt cx="0" cy="0"/>
        </a:xfrm>
      </p:grpSpPr>
      <p:sp>
        <p:nvSpPr>
          <p:cNvPr id="25" name="Shape 25"/>
          <p:cNvSpPr txBox="1"/>
          <p:nvPr>
            <p:ph type="title"/>
          </p:nvPr>
        </p:nvSpPr>
        <p:spPr>
          <a:xfrm>
            <a:off x="952500" y="254000"/>
            <a:ext cx="11099799" cy="2158999"/>
          </a:xfrm>
          <a:prstGeom prst="rect">
            <a:avLst/>
          </a:prstGeom>
          <a:noFill/>
          <a:ln>
            <a:noFill/>
          </a:ln>
        </p:spPr>
        <p:txBody>
          <a:bodyPr anchorCtr="0" anchor="ctr" bIns="91425" lIns="91425" rIns="91425" tIns="91425"/>
          <a:lstStyle>
            <a:lvl1pPr indent="0" lvl="0" marL="0" marR="0" rtl="0" algn="ctr">
              <a:spcBef>
                <a:spcPts val="0"/>
              </a:spcBef>
              <a:buNone/>
              <a:defRPr b="0" i="0" sz="8000" u="none" cap="none" strike="noStrike">
                <a:solidFill>
                  <a:srgbClr val="FFFFFF"/>
                </a:solidFill>
                <a:latin typeface="Helvetica Neue"/>
                <a:ea typeface="Helvetica Neue"/>
                <a:cs typeface="Helvetica Neue"/>
                <a:sym typeface="Helvetica Neue"/>
              </a:defRPr>
            </a:lvl1pPr>
            <a:lvl2pPr indent="228600" lvl="1" marL="0" marR="0" rtl="0" algn="ctr">
              <a:spcBef>
                <a:spcPts val="0"/>
              </a:spcBef>
              <a:buNone/>
              <a:defRPr b="0" i="0" sz="8000" u="none" cap="none" strike="noStrike">
                <a:solidFill>
                  <a:srgbClr val="FFFFFF"/>
                </a:solidFill>
                <a:latin typeface="Helvetica Neue"/>
                <a:ea typeface="Helvetica Neue"/>
                <a:cs typeface="Helvetica Neue"/>
                <a:sym typeface="Helvetica Neue"/>
              </a:defRPr>
            </a:lvl2pPr>
            <a:lvl3pPr indent="457200" lvl="2" marL="0" marR="0" rtl="0" algn="ctr">
              <a:spcBef>
                <a:spcPts val="0"/>
              </a:spcBef>
              <a:buNone/>
              <a:defRPr b="0" i="0" sz="8000" u="none" cap="none" strike="noStrike">
                <a:solidFill>
                  <a:srgbClr val="FFFFFF"/>
                </a:solidFill>
                <a:latin typeface="Helvetica Neue"/>
                <a:ea typeface="Helvetica Neue"/>
                <a:cs typeface="Helvetica Neue"/>
                <a:sym typeface="Helvetica Neue"/>
              </a:defRPr>
            </a:lvl3pPr>
            <a:lvl4pPr indent="685800" lvl="3" marL="0" marR="0" rtl="0" algn="ctr">
              <a:spcBef>
                <a:spcPts val="0"/>
              </a:spcBef>
              <a:buNone/>
              <a:defRPr b="0" i="0" sz="8000" u="none" cap="none" strike="noStrike">
                <a:solidFill>
                  <a:srgbClr val="FFFFFF"/>
                </a:solidFill>
                <a:latin typeface="Helvetica Neue"/>
                <a:ea typeface="Helvetica Neue"/>
                <a:cs typeface="Helvetica Neue"/>
                <a:sym typeface="Helvetica Neue"/>
              </a:defRPr>
            </a:lvl4pPr>
            <a:lvl5pPr indent="914400" lvl="4" marL="0" marR="0" rtl="0" algn="ctr">
              <a:spcBef>
                <a:spcPts val="0"/>
              </a:spcBef>
              <a:buNone/>
              <a:defRPr b="0" i="0" sz="8000" u="none" cap="none" strike="noStrike">
                <a:solidFill>
                  <a:srgbClr val="FFFFFF"/>
                </a:solidFill>
                <a:latin typeface="Helvetica Neue"/>
                <a:ea typeface="Helvetica Neue"/>
                <a:cs typeface="Helvetica Neue"/>
                <a:sym typeface="Helvetica Neue"/>
              </a:defRPr>
            </a:lvl5pPr>
            <a:lvl6pPr indent="1143000" lvl="5" marL="0" marR="0" rtl="0" algn="ctr">
              <a:spcBef>
                <a:spcPts val="0"/>
              </a:spcBef>
              <a:buNone/>
              <a:defRPr b="0" i="0" sz="8000" u="none" cap="none" strike="noStrike">
                <a:solidFill>
                  <a:srgbClr val="FFFFFF"/>
                </a:solidFill>
                <a:latin typeface="Helvetica Neue"/>
                <a:ea typeface="Helvetica Neue"/>
                <a:cs typeface="Helvetica Neue"/>
                <a:sym typeface="Helvetica Neue"/>
              </a:defRPr>
            </a:lvl6pPr>
            <a:lvl7pPr indent="1371600" lvl="6" marL="0" marR="0" rtl="0" algn="ctr">
              <a:spcBef>
                <a:spcPts val="0"/>
              </a:spcBef>
              <a:buNone/>
              <a:defRPr b="0" i="0" sz="8000" u="none" cap="none" strike="noStrike">
                <a:solidFill>
                  <a:srgbClr val="FFFFFF"/>
                </a:solidFill>
                <a:latin typeface="Helvetica Neue"/>
                <a:ea typeface="Helvetica Neue"/>
                <a:cs typeface="Helvetica Neue"/>
                <a:sym typeface="Helvetica Neue"/>
              </a:defRPr>
            </a:lvl7pPr>
            <a:lvl8pPr indent="1600200" lvl="7" marL="0" marR="0" rtl="0" algn="ctr">
              <a:spcBef>
                <a:spcPts val="0"/>
              </a:spcBef>
              <a:buNone/>
              <a:defRPr b="0" i="0" sz="8000" u="none" cap="none" strike="noStrike">
                <a:solidFill>
                  <a:srgbClr val="FFFFFF"/>
                </a:solidFill>
                <a:latin typeface="Helvetica Neue"/>
                <a:ea typeface="Helvetica Neue"/>
                <a:cs typeface="Helvetica Neue"/>
                <a:sym typeface="Helvetica Neue"/>
              </a:defRPr>
            </a:lvl8pPr>
            <a:lvl9pPr indent="1828800" lvl="8" marL="0" marR="0" rtl="0" algn="ctr">
              <a:spcBef>
                <a:spcPts val="0"/>
              </a:spcBef>
              <a:buNone/>
              <a:defRPr b="0" i="0" sz="8000" u="none" cap="none" strike="noStrike">
                <a:solidFill>
                  <a:srgbClr val="FFFFFF"/>
                </a:solidFill>
                <a:latin typeface="Helvetica Neue"/>
                <a:ea typeface="Helvetica Neue"/>
                <a:cs typeface="Helvetica Neue"/>
                <a:sym typeface="Helvetica Neue"/>
              </a:defRPr>
            </a:lvl9pPr>
          </a:lstStyle>
          <a:p/>
        </p:txBody>
      </p:sp>
      <p:sp>
        <p:nvSpPr>
          <p:cNvPr id="26" name="Shape 26"/>
          <p:cNvSpPr txBox="1"/>
          <p:nvPr>
            <p:ph idx="1" type="body"/>
          </p:nvPr>
        </p:nvSpPr>
        <p:spPr>
          <a:xfrm>
            <a:off x="952500" y="2590800"/>
            <a:ext cx="5333999" cy="6286499"/>
          </a:xfrm>
          <a:prstGeom prst="rect">
            <a:avLst/>
          </a:prstGeom>
          <a:noFill/>
          <a:ln>
            <a:noFill/>
          </a:ln>
        </p:spPr>
        <p:txBody>
          <a:bodyPr anchorCtr="0" anchor="ctr" bIns="91425" lIns="91425" rIns="91425" tIns="91425"/>
          <a:lstStyle>
            <a:lvl1pPr indent="-209550" lvl="0" marL="342900" marR="0" rtl="0" algn="l">
              <a:spcBef>
                <a:spcPts val="3200"/>
              </a:spcBef>
              <a:buClr>
                <a:srgbClr val="FFFFFF"/>
              </a:buClr>
              <a:buSzPct val="75000"/>
              <a:buFont typeface="Helvetica Neue"/>
              <a:buChar char="•"/>
              <a:defRPr b="0" i="0" sz="2800" u="none" cap="none" strike="noStrike">
                <a:solidFill>
                  <a:srgbClr val="FFFFFF"/>
                </a:solidFill>
                <a:latin typeface="Helvetica Neue"/>
                <a:ea typeface="Helvetica Neue"/>
                <a:cs typeface="Helvetica Neue"/>
                <a:sym typeface="Helvetica Neue"/>
              </a:defRPr>
            </a:lvl1pPr>
            <a:lvl2pPr indent="-209550" lvl="1" marL="685800" marR="0" rtl="0" algn="l">
              <a:spcBef>
                <a:spcPts val="3200"/>
              </a:spcBef>
              <a:buClr>
                <a:srgbClr val="FFFFFF"/>
              </a:buClr>
              <a:buSzPct val="75000"/>
              <a:buFont typeface="Helvetica Neue"/>
              <a:buChar char="•"/>
              <a:defRPr b="0" i="0" sz="2800" u="none" cap="none" strike="noStrike">
                <a:solidFill>
                  <a:srgbClr val="FFFFFF"/>
                </a:solidFill>
                <a:latin typeface="Helvetica Neue"/>
                <a:ea typeface="Helvetica Neue"/>
                <a:cs typeface="Helvetica Neue"/>
                <a:sym typeface="Helvetica Neue"/>
              </a:defRPr>
            </a:lvl2pPr>
            <a:lvl3pPr indent="-209550" lvl="2" marL="1231900" marR="0" rtl="0" algn="l">
              <a:spcBef>
                <a:spcPts val="3200"/>
              </a:spcBef>
              <a:buClr>
                <a:srgbClr val="FFFFFF"/>
              </a:buClr>
              <a:buSzPct val="75000"/>
              <a:buFont typeface="Helvetica Neue"/>
              <a:buChar char="•"/>
              <a:defRPr b="0" i="0" sz="2800" u="none" cap="none" strike="noStrike">
                <a:solidFill>
                  <a:srgbClr val="FFFFFF"/>
                </a:solidFill>
                <a:latin typeface="Helvetica Neue"/>
                <a:ea typeface="Helvetica Neue"/>
                <a:cs typeface="Helvetica Neue"/>
                <a:sym typeface="Helvetica Neue"/>
              </a:defRPr>
            </a:lvl3pPr>
            <a:lvl4pPr indent="-209550" lvl="3" marL="1676400" marR="0" rtl="0" algn="l">
              <a:spcBef>
                <a:spcPts val="3200"/>
              </a:spcBef>
              <a:buClr>
                <a:srgbClr val="FFFFFF"/>
              </a:buClr>
              <a:buSzPct val="75000"/>
              <a:buFont typeface="Helvetica Neue"/>
              <a:buChar char="•"/>
              <a:defRPr b="0" i="0" sz="2800" u="none" cap="none" strike="noStrike">
                <a:solidFill>
                  <a:srgbClr val="FFFFFF"/>
                </a:solidFill>
                <a:latin typeface="Helvetica Neue"/>
                <a:ea typeface="Helvetica Neue"/>
                <a:cs typeface="Helvetica Neue"/>
                <a:sym typeface="Helvetica Neue"/>
              </a:defRPr>
            </a:lvl4pPr>
            <a:lvl5pPr indent="-209550" lvl="4" marL="2120900" marR="0" rtl="0" algn="l">
              <a:spcBef>
                <a:spcPts val="3200"/>
              </a:spcBef>
              <a:buClr>
                <a:srgbClr val="FFFFFF"/>
              </a:buClr>
              <a:buSzPct val="75000"/>
              <a:buFont typeface="Helvetica Neue"/>
              <a:buChar char="•"/>
              <a:defRPr b="0" i="0" sz="2800" u="none" cap="none" strike="noStrike">
                <a:solidFill>
                  <a:srgbClr val="FFFFFF"/>
                </a:solidFill>
                <a:latin typeface="Helvetica Neue"/>
                <a:ea typeface="Helvetica Neue"/>
                <a:cs typeface="Helvetica Neue"/>
                <a:sym typeface="Helvetica Neue"/>
              </a:defRPr>
            </a:lvl5pPr>
            <a:lvl6pPr indent="-263525" lvl="5" marL="2667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6pPr>
            <a:lvl7pPr indent="-263525" lvl="6" marL="3111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7pPr>
            <a:lvl8pPr indent="-263525" lvl="7" marL="3556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8pPr>
            <a:lvl9pPr indent="-263525" lvl="8" marL="4000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ullets">
    <p:spTree>
      <p:nvGrpSpPr>
        <p:cNvPr id="27" name="Shape 27"/>
        <p:cNvGrpSpPr/>
        <p:nvPr/>
      </p:nvGrpSpPr>
      <p:grpSpPr>
        <a:xfrm>
          <a:off x="0" y="0"/>
          <a:ext cx="0" cy="0"/>
          <a:chOff x="0" y="0"/>
          <a:chExt cx="0" cy="0"/>
        </a:xfrm>
      </p:grpSpPr>
      <p:sp>
        <p:nvSpPr>
          <p:cNvPr id="28" name="Shape 28"/>
          <p:cNvSpPr txBox="1"/>
          <p:nvPr>
            <p:ph idx="1" type="body"/>
          </p:nvPr>
        </p:nvSpPr>
        <p:spPr>
          <a:xfrm>
            <a:off x="952500" y="1270000"/>
            <a:ext cx="11099799" cy="7213600"/>
          </a:xfrm>
          <a:prstGeom prst="rect">
            <a:avLst/>
          </a:prstGeom>
          <a:noFill/>
          <a:ln>
            <a:noFill/>
          </a:ln>
        </p:spPr>
        <p:txBody>
          <a:bodyPr anchorCtr="0" anchor="ctr" bIns="91425" lIns="91425" rIns="91425" tIns="91425"/>
          <a:lstStyle>
            <a:lvl1pPr indent="-263525" lvl="0" marL="444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1pPr>
            <a:lvl2pPr indent="-263525" lvl="1" marL="889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2pPr>
            <a:lvl3pPr indent="-263525" lvl="2" marL="1333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3pPr>
            <a:lvl4pPr indent="-263525" lvl="3" marL="1778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4pPr>
            <a:lvl5pPr indent="-263525" lvl="4" marL="2222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5pPr>
            <a:lvl6pPr indent="-263525" lvl="5" marL="2667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6pPr>
            <a:lvl7pPr indent="-263525" lvl="6" marL="3111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7pPr>
            <a:lvl8pPr indent="-263525" lvl="7" marL="3556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8pPr>
            <a:lvl9pPr indent="-263525" lvl="8" marL="4000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Photo - 3 Up">
    <p:spTree>
      <p:nvGrpSpPr>
        <p:cNvPr id="29" name="Shape 2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0E0E3"/>
        </a:solidFill>
      </p:bgPr>
    </p:bg>
    <p:spTree>
      <p:nvGrpSpPr>
        <p:cNvPr id="5" name="Shape 5"/>
        <p:cNvGrpSpPr/>
        <p:nvPr/>
      </p:nvGrpSpPr>
      <p:grpSpPr>
        <a:xfrm>
          <a:off x="0" y="0"/>
          <a:ext cx="0" cy="0"/>
          <a:chOff x="0" y="0"/>
          <a:chExt cx="0" cy="0"/>
        </a:xfrm>
      </p:grpSpPr>
      <p:sp>
        <p:nvSpPr>
          <p:cNvPr id="6" name="Shape 6"/>
          <p:cNvSpPr txBox="1"/>
          <p:nvPr>
            <p:ph type="title"/>
          </p:nvPr>
        </p:nvSpPr>
        <p:spPr>
          <a:xfrm>
            <a:off x="952500" y="254000"/>
            <a:ext cx="11099799" cy="2158999"/>
          </a:xfrm>
          <a:prstGeom prst="rect">
            <a:avLst/>
          </a:prstGeom>
          <a:noFill/>
          <a:ln>
            <a:noFill/>
          </a:ln>
        </p:spPr>
        <p:txBody>
          <a:bodyPr anchorCtr="0" anchor="ctr" bIns="91425" lIns="91425" rIns="91425" tIns="91425"/>
          <a:lstStyle>
            <a:lvl1pPr indent="0" lvl="0" marL="0" marR="0" rtl="0" algn="ctr">
              <a:spcBef>
                <a:spcPts val="0"/>
              </a:spcBef>
              <a:buNone/>
              <a:defRPr b="0" i="0" sz="8000" u="none" cap="none" strike="noStrike">
                <a:solidFill>
                  <a:srgbClr val="FFFFFF"/>
                </a:solidFill>
                <a:latin typeface="Helvetica Neue"/>
                <a:ea typeface="Helvetica Neue"/>
                <a:cs typeface="Helvetica Neue"/>
                <a:sym typeface="Helvetica Neue"/>
              </a:defRPr>
            </a:lvl1pPr>
            <a:lvl2pPr indent="228600" lvl="1" marL="0" marR="0" rtl="0" algn="ctr">
              <a:spcBef>
                <a:spcPts val="0"/>
              </a:spcBef>
              <a:buNone/>
              <a:defRPr b="0" i="0" sz="8000" u="none" cap="none" strike="noStrike">
                <a:solidFill>
                  <a:srgbClr val="FFFFFF"/>
                </a:solidFill>
                <a:latin typeface="Helvetica Neue"/>
                <a:ea typeface="Helvetica Neue"/>
                <a:cs typeface="Helvetica Neue"/>
                <a:sym typeface="Helvetica Neue"/>
              </a:defRPr>
            </a:lvl2pPr>
            <a:lvl3pPr indent="457200" lvl="2" marL="0" marR="0" rtl="0" algn="ctr">
              <a:spcBef>
                <a:spcPts val="0"/>
              </a:spcBef>
              <a:buNone/>
              <a:defRPr b="0" i="0" sz="8000" u="none" cap="none" strike="noStrike">
                <a:solidFill>
                  <a:srgbClr val="FFFFFF"/>
                </a:solidFill>
                <a:latin typeface="Helvetica Neue"/>
                <a:ea typeface="Helvetica Neue"/>
                <a:cs typeface="Helvetica Neue"/>
                <a:sym typeface="Helvetica Neue"/>
              </a:defRPr>
            </a:lvl3pPr>
            <a:lvl4pPr indent="685800" lvl="3" marL="0" marR="0" rtl="0" algn="ctr">
              <a:spcBef>
                <a:spcPts val="0"/>
              </a:spcBef>
              <a:buNone/>
              <a:defRPr b="0" i="0" sz="8000" u="none" cap="none" strike="noStrike">
                <a:solidFill>
                  <a:srgbClr val="FFFFFF"/>
                </a:solidFill>
                <a:latin typeface="Helvetica Neue"/>
                <a:ea typeface="Helvetica Neue"/>
                <a:cs typeface="Helvetica Neue"/>
                <a:sym typeface="Helvetica Neue"/>
              </a:defRPr>
            </a:lvl4pPr>
            <a:lvl5pPr indent="914400" lvl="4" marL="0" marR="0" rtl="0" algn="ctr">
              <a:spcBef>
                <a:spcPts val="0"/>
              </a:spcBef>
              <a:buNone/>
              <a:defRPr b="0" i="0" sz="8000" u="none" cap="none" strike="noStrike">
                <a:solidFill>
                  <a:srgbClr val="FFFFFF"/>
                </a:solidFill>
                <a:latin typeface="Helvetica Neue"/>
                <a:ea typeface="Helvetica Neue"/>
                <a:cs typeface="Helvetica Neue"/>
                <a:sym typeface="Helvetica Neue"/>
              </a:defRPr>
            </a:lvl5pPr>
            <a:lvl6pPr indent="1143000" lvl="5" marL="0" marR="0" rtl="0" algn="ctr">
              <a:spcBef>
                <a:spcPts val="0"/>
              </a:spcBef>
              <a:buNone/>
              <a:defRPr b="0" i="0" sz="8000" u="none" cap="none" strike="noStrike">
                <a:solidFill>
                  <a:srgbClr val="FFFFFF"/>
                </a:solidFill>
                <a:latin typeface="Helvetica Neue"/>
                <a:ea typeface="Helvetica Neue"/>
                <a:cs typeface="Helvetica Neue"/>
                <a:sym typeface="Helvetica Neue"/>
              </a:defRPr>
            </a:lvl6pPr>
            <a:lvl7pPr indent="1371600" lvl="6" marL="0" marR="0" rtl="0" algn="ctr">
              <a:spcBef>
                <a:spcPts val="0"/>
              </a:spcBef>
              <a:buNone/>
              <a:defRPr b="0" i="0" sz="8000" u="none" cap="none" strike="noStrike">
                <a:solidFill>
                  <a:srgbClr val="FFFFFF"/>
                </a:solidFill>
                <a:latin typeface="Helvetica Neue"/>
                <a:ea typeface="Helvetica Neue"/>
                <a:cs typeface="Helvetica Neue"/>
                <a:sym typeface="Helvetica Neue"/>
              </a:defRPr>
            </a:lvl7pPr>
            <a:lvl8pPr indent="1600200" lvl="7" marL="0" marR="0" rtl="0" algn="ctr">
              <a:spcBef>
                <a:spcPts val="0"/>
              </a:spcBef>
              <a:buNone/>
              <a:defRPr b="0" i="0" sz="8000" u="none" cap="none" strike="noStrike">
                <a:solidFill>
                  <a:srgbClr val="FFFFFF"/>
                </a:solidFill>
                <a:latin typeface="Helvetica Neue"/>
                <a:ea typeface="Helvetica Neue"/>
                <a:cs typeface="Helvetica Neue"/>
                <a:sym typeface="Helvetica Neue"/>
              </a:defRPr>
            </a:lvl8pPr>
            <a:lvl9pPr indent="1828800" lvl="8" marL="0" marR="0" rtl="0" algn="ctr">
              <a:spcBef>
                <a:spcPts val="0"/>
              </a:spcBef>
              <a:buNone/>
              <a:defRPr b="0" i="0" sz="8000" u="none" cap="none" strike="noStrike">
                <a:solidFill>
                  <a:srgbClr val="FFFFFF"/>
                </a:solidFill>
                <a:latin typeface="Helvetica Neue"/>
                <a:ea typeface="Helvetica Neue"/>
                <a:cs typeface="Helvetica Neue"/>
                <a:sym typeface="Helvetica Neue"/>
              </a:defRPr>
            </a:lvl9pPr>
          </a:lstStyle>
          <a:p/>
        </p:txBody>
      </p:sp>
      <p:sp>
        <p:nvSpPr>
          <p:cNvPr id="7" name="Shape 7"/>
          <p:cNvSpPr txBox="1"/>
          <p:nvPr>
            <p:ph idx="1" type="body"/>
          </p:nvPr>
        </p:nvSpPr>
        <p:spPr>
          <a:xfrm>
            <a:off x="952500" y="2590800"/>
            <a:ext cx="11099799" cy="6286499"/>
          </a:xfrm>
          <a:prstGeom prst="rect">
            <a:avLst/>
          </a:prstGeom>
          <a:noFill/>
          <a:ln>
            <a:noFill/>
          </a:ln>
        </p:spPr>
        <p:txBody>
          <a:bodyPr anchorCtr="0" anchor="ctr" bIns="91425" lIns="91425" rIns="91425" tIns="91425"/>
          <a:lstStyle>
            <a:lvl1pPr indent="-263525" lvl="0" marL="444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1pPr>
            <a:lvl2pPr indent="-263525" lvl="1" marL="889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2pPr>
            <a:lvl3pPr indent="-263525" lvl="2" marL="1333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3pPr>
            <a:lvl4pPr indent="-263525" lvl="3" marL="1778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4pPr>
            <a:lvl5pPr indent="-263525" lvl="4" marL="2222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5pPr>
            <a:lvl6pPr indent="-263525" lvl="5" marL="2667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6pPr>
            <a:lvl7pPr indent="-263525" lvl="6" marL="3111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7pPr>
            <a:lvl8pPr indent="-263525" lvl="7" marL="35560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8pPr>
            <a:lvl9pPr indent="-263525" lvl="8" marL="4000500" marR="0" rtl="0" algn="l">
              <a:spcBef>
                <a:spcPts val="4200"/>
              </a:spcBef>
              <a:buClr>
                <a:srgbClr val="FFFFFF"/>
              </a:buClr>
              <a:buSzPct val="75000"/>
              <a:buFont typeface="Helvetica Neue"/>
              <a:buChar char="•"/>
              <a:defRPr b="0" i="0" sz="3800" u="none" cap="none" strike="noStrike">
                <a:solidFill>
                  <a:srgbClr val="FFFFFF"/>
                </a:solidFill>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hyperlink" Target="mailto:richard_roper@swimteaching.com"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 Id="rId3" Type="http://schemas.openxmlformats.org/officeDocument/2006/relationships/hyperlink" Target="http://youtu.be/S06jEwRI34A" TargetMode="External"/><Relationship Id="rId4" Type="http://schemas.openxmlformats.org/officeDocument/2006/relationships/hyperlink" Target="http://youtu.be/a7GLtgzOjaU"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0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x="0" y="0"/>
          <a:ext cx="0" cy="0"/>
          <a:chOff x="0" y="0"/>
          <a:chExt cx="0" cy="0"/>
        </a:xfrm>
      </p:grpSpPr>
      <p:sp>
        <p:nvSpPr>
          <p:cNvPr id="37" name="Shape 37"/>
          <p:cNvSpPr/>
          <p:nvPr/>
        </p:nvSpPr>
        <p:spPr>
          <a:xfrm>
            <a:off x="1633500" y="1358000"/>
            <a:ext cx="10014000" cy="67620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1" lang="en-AU" sz="3600" u="sng" cap="none" strike="noStrike">
                <a:solidFill>
                  <a:srgbClr val="434343"/>
                </a:solidFill>
                <a:latin typeface="Times New Roman"/>
                <a:ea typeface="Times New Roman"/>
                <a:cs typeface="Times New Roman"/>
                <a:sym typeface="Times New Roman"/>
              </a:rPr>
              <a:t>Normal Method of </a:t>
            </a:r>
            <a:r>
              <a:rPr i="1" lang="en-AU" sz="3600" u="sng">
                <a:solidFill>
                  <a:srgbClr val="434343"/>
                </a:solidFill>
                <a:latin typeface="Times New Roman"/>
                <a:ea typeface="Times New Roman"/>
                <a:cs typeface="Times New Roman"/>
                <a:sym typeface="Times New Roman"/>
              </a:rPr>
              <a:t>G</a:t>
            </a:r>
            <a:r>
              <a:rPr b="0" i="1" lang="en-AU" sz="3600" u="sng" cap="none" strike="noStrike">
                <a:solidFill>
                  <a:srgbClr val="434343"/>
                </a:solidFill>
                <a:latin typeface="Times New Roman"/>
                <a:ea typeface="Times New Roman"/>
                <a:cs typeface="Times New Roman"/>
                <a:sym typeface="Times New Roman"/>
              </a:rPr>
              <a:t>etting </a:t>
            </a:r>
            <a:r>
              <a:rPr i="1" lang="en-AU" sz="3600" u="sng">
                <a:solidFill>
                  <a:srgbClr val="434343"/>
                </a:solidFill>
                <a:latin typeface="Times New Roman"/>
                <a:ea typeface="Times New Roman"/>
                <a:cs typeface="Times New Roman"/>
                <a:sym typeface="Times New Roman"/>
              </a:rPr>
              <a:t>P</a:t>
            </a:r>
            <a:r>
              <a:rPr b="0" i="1" lang="en-AU" sz="3600" u="sng" cap="none" strike="noStrike">
                <a:solidFill>
                  <a:srgbClr val="434343"/>
                </a:solidFill>
                <a:latin typeface="Times New Roman"/>
                <a:ea typeface="Times New Roman"/>
                <a:cs typeface="Times New Roman"/>
                <a:sym typeface="Times New Roman"/>
              </a:rPr>
              <a:t>eople </a:t>
            </a:r>
            <a:r>
              <a:rPr i="1" lang="en-AU" sz="3600" u="sng">
                <a:solidFill>
                  <a:srgbClr val="434343"/>
                </a:solidFill>
                <a:latin typeface="Times New Roman"/>
                <a:ea typeface="Times New Roman"/>
                <a:cs typeface="Times New Roman"/>
                <a:sym typeface="Times New Roman"/>
              </a:rPr>
              <a:t>T</a:t>
            </a:r>
            <a:r>
              <a:rPr b="0" i="1" lang="en-AU" sz="3600" u="sng" cap="none" strike="noStrike">
                <a:solidFill>
                  <a:srgbClr val="434343"/>
                </a:solidFill>
                <a:latin typeface="Times New Roman"/>
                <a:ea typeface="Times New Roman"/>
                <a:cs typeface="Times New Roman"/>
                <a:sym typeface="Times New Roman"/>
              </a:rPr>
              <a:t>o</a:t>
            </a:r>
            <a:r>
              <a:rPr i="1" lang="en-AU" sz="3600" u="sng">
                <a:solidFill>
                  <a:srgbClr val="434343"/>
                </a:solidFill>
                <a:latin typeface="Times New Roman"/>
                <a:ea typeface="Times New Roman"/>
                <a:cs typeface="Times New Roman"/>
                <a:sym typeface="Times New Roman"/>
              </a:rPr>
              <a:t> C</a:t>
            </a:r>
            <a:r>
              <a:rPr b="0" i="1" lang="en-AU" sz="3600" u="sng" cap="none" strike="noStrike">
                <a:solidFill>
                  <a:srgbClr val="434343"/>
                </a:solidFill>
                <a:latin typeface="Times New Roman"/>
                <a:ea typeface="Times New Roman"/>
                <a:cs typeface="Times New Roman"/>
                <a:sym typeface="Times New Roman"/>
              </a:rPr>
              <a:t>omply</a:t>
            </a:r>
          </a:p>
          <a:p>
            <a:pPr indent="0" lvl="0" marL="0" marR="0" rtl="0" algn="ctr">
              <a:spcBef>
                <a:spcPts val="0"/>
              </a:spcBef>
              <a:buNone/>
            </a:pPr>
            <a:r>
              <a:t/>
            </a:r>
            <a:endParaRPr sz="3600">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0" lang="en-AU" sz="3600" u="none" cap="none" strike="noStrike">
                <a:solidFill>
                  <a:srgbClr val="434343"/>
                </a:solidFill>
                <a:latin typeface="Times New Roman"/>
                <a:ea typeface="Times New Roman"/>
                <a:cs typeface="Times New Roman"/>
                <a:sym typeface="Times New Roman"/>
              </a:rPr>
              <a:t>1. Ask / Tell </a:t>
            </a:r>
          </a:p>
          <a:p>
            <a:pPr indent="0" lvl="0" marL="0" marR="0" rtl="0" algn="ctr">
              <a:spcBef>
                <a:spcPts val="0"/>
              </a:spcBef>
              <a:buNone/>
            </a:pPr>
            <a:r>
              <a:t/>
            </a:r>
            <a:endParaRPr b="0" i="0" sz="36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0" lang="en-AU" sz="3600" u="none" cap="none" strike="noStrike">
                <a:solidFill>
                  <a:srgbClr val="434343"/>
                </a:solidFill>
                <a:latin typeface="Times New Roman"/>
                <a:ea typeface="Times New Roman"/>
                <a:cs typeface="Times New Roman"/>
                <a:sym typeface="Times New Roman"/>
              </a:rPr>
              <a:t>2. Order</a:t>
            </a:r>
          </a:p>
          <a:p>
            <a:pPr indent="0" lvl="0" marL="0" marR="0" rtl="0" algn="ctr">
              <a:spcBef>
                <a:spcPts val="0"/>
              </a:spcBef>
              <a:buNone/>
            </a:pPr>
            <a:r>
              <a:t/>
            </a:r>
            <a:endParaRPr b="0" i="0" sz="36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0" lang="en-AU" sz="3600" u="none" cap="none" strike="noStrike">
                <a:solidFill>
                  <a:srgbClr val="434343"/>
                </a:solidFill>
                <a:latin typeface="Times New Roman"/>
                <a:ea typeface="Times New Roman"/>
                <a:cs typeface="Times New Roman"/>
                <a:sym typeface="Times New Roman"/>
              </a:rPr>
              <a:t>3. Threaten</a:t>
            </a:r>
          </a:p>
          <a:p>
            <a:pPr indent="0" lvl="0" marL="0" marR="0" rtl="0" algn="ctr">
              <a:spcBef>
                <a:spcPts val="0"/>
              </a:spcBef>
              <a:buNone/>
            </a:pPr>
            <a:r>
              <a:t/>
            </a:r>
            <a:endParaRPr b="0" i="0" sz="36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0" lang="en-AU" sz="3600" u="none" cap="none" strike="noStrike">
                <a:solidFill>
                  <a:srgbClr val="434343"/>
                </a:solidFill>
                <a:latin typeface="Times New Roman"/>
                <a:ea typeface="Times New Roman"/>
                <a:cs typeface="Times New Roman"/>
                <a:sym typeface="Times New Roman"/>
              </a:rPr>
              <a:t>4. Hesitation</a:t>
            </a:r>
          </a:p>
          <a:p>
            <a:pPr indent="0" lvl="0" marL="0" marR="0" rtl="0" algn="ctr">
              <a:spcBef>
                <a:spcPts val="0"/>
              </a:spcBef>
              <a:buNone/>
            </a:pPr>
            <a:r>
              <a:t/>
            </a:r>
            <a:endParaRPr b="0" i="0" sz="36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0" lang="en-AU" sz="3600" u="none" cap="none" strike="noStrike">
                <a:solidFill>
                  <a:srgbClr val="434343"/>
                </a:solidFill>
                <a:latin typeface="Times New Roman"/>
                <a:ea typeface="Times New Roman"/>
                <a:cs typeface="Times New Roman"/>
                <a:sym typeface="Times New Roman"/>
              </a:rPr>
              <a:t>5. Escalate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p:nvPr/>
        </p:nvSpPr>
        <p:spPr>
          <a:xfrm>
            <a:off x="1931314" y="1299934"/>
            <a:ext cx="9142172" cy="61087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0" lang="en-AU" sz="3600" u="none" cap="none" strike="sngStrike">
                <a:solidFill>
                  <a:srgbClr val="434343"/>
                </a:solidFill>
                <a:latin typeface="Times New Roman"/>
                <a:ea typeface="Times New Roman"/>
                <a:cs typeface="Times New Roman"/>
                <a:sym typeface="Times New Roman"/>
              </a:rPr>
              <a:t>Normal Method of getting people to comply</a:t>
            </a:r>
          </a:p>
          <a:p>
            <a:pPr indent="0" lvl="0" marL="0" marR="0" rtl="0" algn="ctr">
              <a:spcBef>
                <a:spcPts val="0"/>
              </a:spcBef>
              <a:buNone/>
            </a:pPr>
            <a:r>
              <a:t/>
            </a:r>
            <a:endParaRPr b="0" i="0" sz="3600" u="none" cap="none" strike="sng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0" lang="en-AU" sz="3600" u="none" cap="none" strike="sngStrike">
                <a:solidFill>
                  <a:srgbClr val="434343"/>
                </a:solidFill>
                <a:latin typeface="Times New Roman"/>
                <a:ea typeface="Times New Roman"/>
                <a:cs typeface="Times New Roman"/>
                <a:sym typeface="Times New Roman"/>
              </a:rPr>
              <a:t>1. Ask / Tell </a:t>
            </a:r>
          </a:p>
          <a:p>
            <a:pPr indent="0" lvl="0" marL="0" marR="0" rtl="0" algn="ctr">
              <a:spcBef>
                <a:spcPts val="0"/>
              </a:spcBef>
              <a:buNone/>
            </a:pPr>
            <a:r>
              <a:t/>
            </a:r>
            <a:endParaRPr b="0" i="0" sz="3600" u="none" cap="none" strike="sng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0" lang="en-AU" sz="3600" u="none" cap="none" strike="sngStrike">
                <a:solidFill>
                  <a:srgbClr val="434343"/>
                </a:solidFill>
                <a:latin typeface="Times New Roman"/>
                <a:ea typeface="Times New Roman"/>
                <a:cs typeface="Times New Roman"/>
                <a:sym typeface="Times New Roman"/>
              </a:rPr>
              <a:t>2. Order</a:t>
            </a:r>
          </a:p>
          <a:p>
            <a:pPr indent="0" lvl="0" marL="0" marR="0" rtl="0" algn="ctr">
              <a:spcBef>
                <a:spcPts val="0"/>
              </a:spcBef>
              <a:buNone/>
            </a:pPr>
            <a:r>
              <a:t/>
            </a:r>
            <a:endParaRPr b="0" i="0" sz="3600" u="none" cap="none" strike="sng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0" lang="en-AU" sz="3600" u="none" cap="none" strike="sngStrike">
                <a:solidFill>
                  <a:srgbClr val="434343"/>
                </a:solidFill>
                <a:latin typeface="Times New Roman"/>
                <a:ea typeface="Times New Roman"/>
                <a:cs typeface="Times New Roman"/>
                <a:sym typeface="Times New Roman"/>
              </a:rPr>
              <a:t>3. Threat</a:t>
            </a:r>
          </a:p>
          <a:p>
            <a:pPr indent="0" lvl="0" marL="0" marR="0" rtl="0" algn="ctr">
              <a:spcBef>
                <a:spcPts val="0"/>
              </a:spcBef>
              <a:buNone/>
            </a:pPr>
            <a:r>
              <a:t/>
            </a:r>
            <a:endParaRPr b="0" i="0" sz="3600" u="none" cap="none" strike="sng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0" lang="en-AU" sz="3600" u="none" cap="none" strike="sngStrike">
                <a:solidFill>
                  <a:srgbClr val="434343"/>
                </a:solidFill>
                <a:latin typeface="Times New Roman"/>
                <a:ea typeface="Times New Roman"/>
                <a:cs typeface="Times New Roman"/>
                <a:sym typeface="Times New Roman"/>
              </a:rPr>
              <a:t>4. Hesitation</a:t>
            </a:r>
          </a:p>
          <a:p>
            <a:pPr indent="0" lvl="0" marL="0" marR="0" rtl="0" algn="ctr">
              <a:spcBef>
                <a:spcPts val="0"/>
              </a:spcBef>
              <a:buNone/>
            </a:pPr>
            <a:r>
              <a:t/>
            </a:r>
            <a:endParaRPr b="0" i="0" sz="3600" u="none" cap="none" strike="sng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0" lang="en-AU" sz="3600" u="none" cap="none" strike="sngStrike">
                <a:solidFill>
                  <a:srgbClr val="434343"/>
                </a:solidFill>
                <a:latin typeface="Times New Roman"/>
                <a:ea typeface="Times New Roman"/>
                <a:cs typeface="Times New Roman"/>
                <a:sym typeface="Times New Roman"/>
              </a:rPr>
              <a:t>5. Escalate</a:t>
            </a:r>
          </a:p>
        </p:txBody>
      </p:sp>
      <p:sp>
        <p:nvSpPr>
          <p:cNvPr id="85" name="Shape 85"/>
          <p:cNvSpPr txBox="1"/>
          <p:nvPr/>
        </p:nvSpPr>
        <p:spPr>
          <a:xfrm>
            <a:off x="2572400" y="189400"/>
            <a:ext cx="7860000" cy="686400"/>
          </a:xfrm>
          <a:prstGeom prst="rect">
            <a:avLst/>
          </a:prstGeom>
          <a:noFill/>
          <a:ln>
            <a:noFill/>
          </a:ln>
        </p:spPr>
        <p:txBody>
          <a:bodyPr anchorCtr="0" anchor="ctr" bIns="91425" lIns="91425" rIns="91425" tIns="91425">
            <a:noAutofit/>
          </a:bodyPr>
          <a:lstStyle/>
          <a:p>
            <a:pPr lvl="0" rtl="0" algn="ctr">
              <a:spcBef>
                <a:spcPts val="0"/>
              </a:spcBef>
              <a:buNone/>
            </a:pPr>
            <a:r>
              <a:rPr lang="en-AU" sz="3600">
                <a:solidFill>
                  <a:srgbClr val="434343"/>
                </a:solidFill>
              </a:rPr>
              <a:t>Verbal Judo for Life Guards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p:nvPr/>
        </p:nvSpPr>
        <p:spPr>
          <a:xfrm>
            <a:off x="1822875" y="2531825"/>
            <a:ext cx="9777300" cy="5825100"/>
          </a:xfrm>
          <a:prstGeom prst="rect">
            <a:avLst/>
          </a:prstGeom>
          <a:noFill/>
          <a:ln>
            <a:noFill/>
          </a:ln>
        </p:spPr>
        <p:txBody>
          <a:bodyPr anchorCtr="0" anchor="ctr" bIns="50800" lIns="50800" rIns="50800" tIns="50800">
            <a:noAutofit/>
          </a:bodyPr>
          <a:lstStyle/>
          <a:p>
            <a:pPr indent="-457200" lvl="0" marL="457200" marR="0" rtl="0" algn="ctr">
              <a:spcBef>
                <a:spcPts val="0"/>
              </a:spcBef>
              <a:buClr>
                <a:srgbClr val="434343"/>
              </a:buClr>
              <a:buSzPct val="100000"/>
              <a:buFont typeface="Times New Roman"/>
              <a:buAutoNum type="arabicPeriod"/>
            </a:pPr>
            <a:r>
              <a:rPr b="0" i="0" lang="en-AU" sz="3600" u="none" cap="none" strike="noStrike">
                <a:solidFill>
                  <a:srgbClr val="434343"/>
                </a:solidFill>
                <a:latin typeface="Times New Roman"/>
                <a:ea typeface="Times New Roman"/>
                <a:cs typeface="Times New Roman"/>
                <a:sym typeface="Times New Roman"/>
              </a:rPr>
              <a:t>Ask</a:t>
            </a:r>
          </a:p>
          <a:p>
            <a:pPr lvl="0" marR="0" rtl="0" algn="ctr">
              <a:spcBef>
                <a:spcPts val="0"/>
              </a:spcBef>
              <a:buNone/>
            </a:pPr>
            <a:r>
              <a:t/>
            </a:r>
            <a:endParaRPr sz="3600">
              <a:solidFill>
                <a:srgbClr val="434343"/>
              </a:solidFill>
              <a:latin typeface="Times New Roman"/>
              <a:ea typeface="Times New Roman"/>
              <a:cs typeface="Times New Roman"/>
              <a:sym typeface="Times New Roman"/>
            </a:endParaRPr>
          </a:p>
          <a:p>
            <a:pPr indent="-457200" lvl="0" marL="457200" marR="0" rtl="0" algn="ctr">
              <a:spcBef>
                <a:spcPts val="0"/>
              </a:spcBef>
              <a:buClr>
                <a:srgbClr val="434343"/>
              </a:buClr>
              <a:buSzPct val="100000"/>
              <a:buFont typeface="Times New Roman"/>
              <a:buAutoNum type="arabicPeriod"/>
            </a:pPr>
            <a:r>
              <a:rPr b="0" i="0" lang="en-AU" sz="3600" u="none" cap="none" strike="noStrike">
                <a:solidFill>
                  <a:srgbClr val="434343"/>
                </a:solidFill>
                <a:latin typeface="Times New Roman"/>
                <a:ea typeface="Times New Roman"/>
                <a:cs typeface="Times New Roman"/>
                <a:sym typeface="Times New Roman"/>
              </a:rPr>
              <a:t>Set context</a:t>
            </a:r>
          </a:p>
          <a:p>
            <a:pPr lvl="0" marR="0" rtl="0" algn="ctr">
              <a:spcBef>
                <a:spcPts val="0"/>
              </a:spcBef>
              <a:buNone/>
            </a:pPr>
            <a:r>
              <a:t/>
            </a:r>
            <a:endParaRPr sz="3600">
              <a:solidFill>
                <a:srgbClr val="434343"/>
              </a:solidFill>
              <a:latin typeface="Times New Roman"/>
              <a:ea typeface="Times New Roman"/>
              <a:cs typeface="Times New Roman"/>
              <a:sym typeface="Times New Roman"/>
            </a:endParaRPr>
          </a:p>
          <a:p>
            <a:pPr indent="-457200" lvl="0" marL="457200" marR="0" rtl="0" algn="ctr">
              <a:spcBef>
                <a:spcPts val="0"/>
              </a:spcBef>
              <a:buClr>
                <a:srgbClr val="434343"/>
              </a:buClr>
              <a:buSzPct val="100000"/>
              <a:buFont typeface="Times New Roman"/>
              <a:buAutoNum type="arabicPeriod"/>
            </a:pPr>
            <a:r>
              <a:rPr b="0" i="0" lang="en-AU" sz="3600" u="none" cap="none" strike="noStrike">
                <a:solidFill>
                  <a:srgbClr val="434343"/>
                </a:solidFill>
                <a:latin typeface="Times New Roman"/>
                <a:ea typeface="Times New Roman"/>
                <a:cs typeface="Times New Roman"/>
                <a:sym typeface="Times New Roman"/>
              </a:rPr>
              <a:t>Give options</a:t>
            </a:r>
          </a:p>
          <a:p>
            <a:pPr lvl="0" marR="0" rtl="0" algn="ctr">
              <a:spcBef>
                <a:spcPts val="0"/>
              </a:spcBef>
              <a:buNone/>
            </a:pPr>
            <a:r>
              <a:t/>
            </a:r>
            <a:endParaRPr sz="3600">
              <a:solidFill>
                <a:srgbClr val="434343"/>
              </a:solidFill>
              <a:latin typeface="Times New Roman"/>
              <a:ea typeface="Times New Roman"/>
              <a:cs typeface="Times New Roman"/>
              <a:sym typeface="Times New Roman"/>
            </a:endParaRPr>
          </a:p>
          <a:p>
            <a:pPr indent="-457200" lvl="0" marL="457200" marR="0" rtl="0" algn="ctr">
              <a:spcBef>
                <a:spcPts val="0"/>
              </a:spcBef>
              <a:buClr>
                <a:srgbClr val="434343"/>
              </a:buClr>
              <a:buSzPct val="100000"/>
              <a:buFont typeface="Times New Roman"/>
              <a:buAutoNum type="arabicPeriod"/>
            </a:pPr>
            <a:r>
              <a:rPr b="0" i="0" lang="en-AU" sz="3600" u="none" cap="none" strike="noStrike">
                <a:solidFill>
                  <a:srgbClr val="434343"/>
                </a:solidFill>
                <a:latin typeface="Times New Roman"/>
                <a:ea typeface="Times New Roman"/>
                <a:cs typeface="Times New Roman"/>
                <a:sym typeface="Times New Roman"/>
              </a:rPr>
              <a:t>Confirm</a:t>
            </a:r>
          </a:p>
          <a:p>
            <a:pPr lvl="0" marR="0" rtl="0" algn="ctr">
              <a:spcBef>
                <a:spcPts val="0"/>
              </a:spcBef>
              <a:buNone/>
            </a:pPr>
            <a:r>
              <a:t/>
            </a:r>
            <a:endParaRPr sz="3600">
              <a:solidFill>
                <a:srgbClr val="434343"/>
              </a:solidFill>
              <a:latin typeface="Times New Roman"/>
              <a:ea typeface="Times New Roman"/>
              <a:cs typeface="Times New Roman"/>
              <a:sym typeface="Times New Roman"/>
            </a:endParaRPr>
          </a:p>
          <a:p>
            <a:pPr indent="-457200" lvl="0" marL="457200" marR="0" rtl="0" algn="ctr">
              <a:spcBef>
                <a:spcPts val="0"/>
              </a:spcBef>
              <a:buClr>
                <a:srgbClr val="434343"/>
              </a:buClr>
              <a:buSzPct val="100000"/>
              <a:buFont typeface="Times New Roman"/>
              <a:buAutoNum type="arabicPeriod"/>
            </a:pPr>
            <a:r>
              <a:rPr b="0" i="0" lang="en-AU" sz="3600" u="none" cap="none" strike="noStrike">
                <a:solidFill>
                  <a:srgbClr val="434343"/>
                </a:solidFill>
                <a:latin typeface="Times New Roman"/>
                <a:ea typeface="Times New Roman"/>
                <a:cs typeface="Times New Roman"/>
                <a:sym typeface="Times New Roman"/>
              </a:rPr>
              <a:t>ACT</a:t>
            </a:r>
          </a:p>
        </p:txBody>
      </p:sp>
      <p:sp>
        <p:nvSpPr>
          <p:cNvPr id="91" name="Shape 91"/>
          <p:cNvSpPr/>
          <p:nvPr/>
        </p:nvSpPr>
        <p:spPr>
          <a:xfrm>
            <a:off x="820700" y="1699550"/>
            <a:ext cx="11363400" cy="6477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0" lang="en-AU" sz="3600" u="sng" cap="none" strike="noStrike">
                <a:solidFill>
                  <a:srgbClr val="434343"/>
                </a:solidFill>
                <a:latin typeface="Times New Roman"/>
                <a:ea typeface="Times New Roman"/>
                <a:cs typeface="Times New Roman"/>
                <a:sym typeface="Times New Roman"/>
              </a:rPr>
              <a:t>Verbal Judo Method </a:t>
            </a:r>
            <a:r>
              <a:rPr lang="en-AU" sz="3600" u="sng">
                <a:solidFill>
                  <a:srgbClr val="434343"/>
                </a:solidFill>
                <a:latin typeface="Times New Roman"/>
                <a:ea typeface="Times New Roman"/>
                <a:cs typeface="Times New Roman"/>
                <a:sym typeface="Times New Roman"/>
              </a:rPr>
              <a:t>Of Getting People To Comply</a:t>
            </a:r>
          </a:p>
        </p:txBody>
      </p:sp>
      <p:sp>
        <p:nvSpPr>
          <p:cNvPr id="92" name="Shape 92"/>
          <p:cNvSpPr txBox="1"/>
          <p:nvPr/>
        </p:nvSpPr>
        <p:spPr>
          <a:xfrm>
            <a:off x="2781525" y="189400"/>
            <a:ext cx="7860000" cy="686400"/>
          </a:xfrm>
          <a:prstGeom prst="rect">
            <a:avLst/>
          </a:prstGeom>
          <a:noFill/>
          <a:ln>
            <a:noFill/>
          </a:ln>
        </p:spPr>
        <p:txBody>
          <a:bodyPr anchorCtr="0" anchor="ctr" bIns="91425" lIns="91425" rIns="91425" tIns="91425">
            <a:noAutofit/>
          </a:bodyPr>
          <a:lstStyle/>
          <a:p>
            <a:pPr lvl="0" rtl="0" algn="ctr">
              <a:spcBef>
                <a:spcPts val="0"/>
              </a:spcBef>
              <a:buNone/>
            </a:pPr>
            <a:r>
              <a:rPr lang="en-AU" sz="3600">
                <a:solidFill>
                  <a:srgbClr val="434343"/>
                </a:solidFill>
              </a:rPr>
              <a:t>Verbal Judo for Life Guards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p:nvPr/>
        </p:nvSpPr>
        <p:spPr>
          <a:xfrm>
            <a:off x="400350" y="1751850"/>
            <a:ext cx="12203999" cy="64221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1. Ask </a:t>
            </a: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 A non confronting Genuine request                       </a:t>
            </a: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 (This is not a substitute for a command)</a:t>
            </a:r>
          </a:p>
          <a:p>
            <a:pPr indent="0" lvl="0" marL="0" marR="0" rtl="0" algn="ctr">
              <a:spcBef>
                <a:spcPts val="0"/>
              </a:spcBef>
              <a:buNone/>
            </a:pPr>
            <a:r>
              <a:t/>
            </a:r>
            <a:endParaRPr sz="3600">
              <a:solidFill>
                <a:srgbClr val="434343"/>
              </a:solidFill>
              <a:latin typeface="Helvetica Neue"/>
              <a:ea typeface="Helvetica Neue"/>
              <a:cs typeface="Helvetica Neue"/>
              <a:sym typeface="Helvetica Neue"/>
            </a:endParaRPr>
          </a:p>
          <a:p>
            <a:pPr indent="0" lvl="0" marL="0" marR="0" rtl="0" algn="ctr">
              <a:spcBef>
                <a:spcPts val="0"/>
              </a:spcBef>
              <a:buSzPct val="25000"/>
              <a:buNone/>
            </a:pPr>
            <a:r>
              <a:rPr b="0" i="0" lang="en-AU" sz="3600" u="none" cap="none" strike="noStrike">
                <a:solidFill>
                  <a:srgbClr val="434343"/>
                </a:solidFill>
              </a:rPr>
              <a:t>You: “Hello my name is ….....  How are you &lt;their name&gt; </a:t>
            </a: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or </a:t>
            </a:r>
          </a:p>
          <a:p>
            <a:pPr indent="0" lvl="0" marL="0" marR="0" rtl="0" algn="ctr">
              <a:spcBef>
                <a:spcPts val="0"/>
              </a:spcBef>
              <a:buSzPct val="25000"/>
              <a:buNone/>
            </a:pPr>
            <a:r>
              <a:rPr b="0" i="0" lang="en-AU" sz="3600" u="none" cap="none" strike="noStrike">
                <a:solidFill>
                  <a:srgbClr val="434343"/>
                </a:solidFill>
              </a:rPr>
              <a:t>What your name”</a:t>
            </a:r>
          </a:p>
          <a:p>
            <a:pPr indent="0" lvl="0" marL="0" marR="0" rtl="0" algn="ctr">
              <a:spcBef>
                <a:spcPts val="0"/>
              </a:spcBef>
              <a:buNone/>
            </a:pPr>
            <a:r>
              <a:t/>
            </a:r>
            <a:endParaRPr b="1" sz="3600">
              <a:solidFill>
                <a:srgbClr val="434343"/>
              </a:solidFill>
              <a:latin typeface="Helvetica Neue"/>
              <a:ea typeface="Helvetica Neue"/>
              <a:cs typeface="Helvetica Neue"/>
              <a:sym typeface="Helvetica Neue"/>
            </a:endParaRPr>
          </a:p>
          <a:p>
            <a:pPr indent="0" lvl="0" marL="0" marR="0" rtl="0" algn="ctr">
              <a:spcBef>
                <a:spcPts val="0"/>
              </a:spcBef>
              <a:buSzPct val="25000"/>
              <a:buNone/>
            </a:pPr>
            <a:r>
              <a:rPr i="0" lang="en-AU" sz="3600" u="none" cap="none" strike="noStrike">
                <a:solidFill>
                  <a:srgbClr val="434343"/>
                </a:solidFill>
              </a:rPr>
              <a:t>You: “May I ask you to put the phone away?”</a:t>
            </a:r>
          </a:p>
          <a:p>
            <a:pPr indent="0" lvl="0" marL="0" marR="0" rtl="0" algn="ctr">
              <a:spcBef>
                <a:spcPts val="0"/>
              </a:spcBef>
              <a:buNone/>
            </a:pPr>
            <a:r>
              <a:t/>
            </a:r>
            <a:endParaRPr b="1" sz="3600">
              <a:solidFill>
                <a:srgbClr val="434343"/>
              </a:solidFill>
              <a:latin typeface="Helvetica Neue"/>
              <a:ea typeface="Helvetica Neue"/>
              <a:cs typeface="Helvetica Neue"/>
              <a:sym typeface="Helvetica Neue"/>
            </a:endParaRPr>
          </a:p>
          <a:p>
            <a:pPr lvl="0" rtl="0" algn="ctr">
              <a:spcBef>
                <a:spcPts val="0"/>
              </a:spcBef>
              <a:buClr>
                <a:schemeClr val="dk1"/>
              </a:buClr>
              <a:buSzPct val="25000"/>
              <a:buFont typeface="Arial"/>
              <a:buNone/>
            </a:pPr>
            <a:r>
              <a:rPr i="1" lang="en-AU" sz="3000">
                <a:solidFill>
                  <a:srgbClr val="434343"/>
                </a:solidFill>
                <a:latin typeface="Times New Roman"/>
                <a:ea typeface="Times New Roman"/>
                <a:cs typeface="Times New Roman"/>
                <a:sym typeface="Times New Roman"/>
              </a:rPr>
              <a:t> Note: In many pools in Australia there is an expectation that parents or carers should supervise their children not be on their phones</a:t>
            </a:r>
          </a:p>
        </p:txBody>
      </p:sp>
      <p:sp>
        <p:nvSpPr>
          <p:cNvPr id="98" name="Shape 98"/>
          <p:cNvSpPr/>
          <p:nvPr/>
        </p:nvSpPr>
        <p:spPr>
          <a:xfrm>
            <a:off x="3495750" y="284075"/>
            <a:ext cx="6013200" cy="591900"/>
          </a:xfrm>
          <a:prstGeom prst="rect">
            <a:avLst/>
          </a:prstGeom>
          <a:noFill/>
          <a:ln>
            <a:noFill/>
          </a:ln>
        </p:spPr>
        <p:txBody>
          <a:bodyPr anchorCtr="0" anchor="ctr" bIns="50800" lIns="50800" rIns="50800" tIns="50800">
            <a:noAutofit/>
          </a:bodyPr>
          <a:lstStyle/>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a:p>
            <a:pPr indent="0" lvl="0" marL="0" marR="0" rtl="0" algn="ctr">
              <a:spcBef>
                <a:spcPts val="0"/>
              </a:spcBef>
              <a:buSzPct val="25000"/>
              <a:buNone/>
            </a:pPr>
            <a:r>
              <a:rPr b="0" i="0" lang="en-AU" sz="3600" u="none" cap="none" strike="noStrike">
                <a:solidFill>
                  <a:srgbClr val="434343"/>
                </a:solidFill>
              </a:rPr>
              <a:t>Verbal Judo </a:t>
            </a:r>
            <a:r>
              <a:rPr lang="en-AU" sz="3600">
                <a:solidFill>
                  <a:srgbClr val="434343"/>
                </a:solidFill>
              </a:rPr>
              <a:t>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1270000" y="852250"/>
            <a:ext cx="10464900" cy="7717800"/>
          </a:xfrm>
          <a:prstGeom prst="rect">
            <a:avLst/>
          </a:prstGeom>
        </p:spPr>
        <p:txBody>
          <a:bodyPr anchorCtr="0" anchor="ctr" bIns="91425" lIns="91425" rIns="91425" tIns="91425">
            <a:noAutofit/>
          </a:bodyPr>
          <a:lstStyle/>
          <a:p>
            <a:pPr lvl="0">
              <a:spcBef>
                <a:spcPts val="0"/>
              </a:spcBef>
              <a:buNone/>
            </a:pPr>
            <a:r>
              <a:rPr i="1" lang="en-AU" sz="3600">
                <a:solidFill>
                  <a:srgbClr val="434343"/>
                </a:solidFill>
                <a:latin typeface="Times New Roman"/>
                <a:ea typeface="Times New Roman"/>
                <a:cs typeface="Times New Roman"/>
                <a:sym typeface="Times New Roman"/>
              </a:rPr>
              <a:t>1. Ask (continued)</a:t>
            </a:r>
          </a:p>
          <a:p>
            <a:pPr lvl="0">
              <a:spcBef>
                <a:spcPts val="0"/>
              </a:spcBef>
              <a:buNone/>
            </a:pPr>
            <a:r>
              <a:t/>
            </a:r>
            <a:endParaRPr sz="3600">
              <a:solidFill>
                <a:srgbClr val="434343"/>
              </a:solidFill>
            </a:endParaRPr>
          </a:p>
          <a:p>
            <a:pPr lvl="0">
              <a:spcBef>
                <a:spcPts val="0"/>
              </a:spcBef>
              <a:buClr>
                <a:schemeClr val="dk1"/>
              </a:buClr>
              <a:buSzPct val="25000"/>
              <a:buFont typeface="Arial"/>
              <a:buNone/>
            </a:pPr>
            <a:r>
              <a:rPr b="1" i="1" lang="en-AU" sz="3600">
                <a:solidFill>
                  <a:srgbClr val="434343"/>
                </a:solidFill>
                <a:latin typeface="Times New Roman"/>
                <a:ea typeface="Times New Roman"/>
                <a:cs typeface="Times New Roman"/>
                <a:sym typeface="Times New Roman"/>
              </a:rPr>
              <a:t>If customers are known to you, particularly if they are known trouble makers, introducing yourself when you first see them is always a good move.</a:t>
            </a:r>
          </a:p>
          <a:p>
            <a:pPr lvl="0">
              <a:spcBef>
                <a:spcPts val="0"/>
              </a:spcBef>
              <a:buNone/>
            </a:pPr>
            <a:r>
              <a:t/>
            </a:r>
            <a:endParaRPr sz="3600">
              <a:solidFill>
                <a:srgbClr val="434343"/>
              </a:solidFill>
              <a:latin typeface="Times New Roman"/>
              <a:ea typeface="Times New Roman"/>
              <a:cs typeface="Times New Roman"/>
              <a:sym typeface="Times New Roman"/>
            </a:endParaRPr>
          </a:p>
          <a:p>
            <a:pPr lvl="0">
              <a:spcBef>
                <a:spcPts val="0"/>
              </a:spcBef>
              <a:buClr>
                <a:schemeClr val="dk1"/>
              </a:buClr>
              <a:buSzPct val="25000"/>
              <a:buFont typeface="Arial"/>
              <a:buNone/>
            </a:pPr>
            <a:r>
              <a:rPr i="1" lang="en-AU" sz="3600">
                <a:solidFill>
                  <a:srgbClr val="434343"/>
                </a:solidFill>
                <a:latin typeface="Times New Roman"/>
                <a:ea typeface="Times New Roman"/>
                <a:cs typeface="Times New Roman"/>
                <a:sym typeface="Times New Roman"/>
              </a:rPr>
              <a:t>Firstly it gets you their name before there is any trouble or they try posturing</a:t>
            </a:r>
          </a:p>
          <a:p>
            <a:pPr lvl="0">
              <a:spcBef>
                <a:spcPts val="0"/>
              </a:spcBef>
              <a:buClr>
                <a:schemeClr val="dk1"/>
              </a:buClr>
              <a:buSzPct val="25000"/>
              <a:buFont typeface="Arial"/>
              <a:buNone/>
            </a:pPr>
            <a:r>
              <a:rPr i="1" lang="en-AU" sz="3600">
                <a:solidFill>
                  <a:srgbClr val="434343"/>
                </a:solidFill>
                <a:latin typeface="Times New Roman"/>
                <a:ea typeface="Times New Roman"/>
                <a:cs typeface="Times New Roman"/>
                <a:sym typeface="Times New Roman"/>
              </a:rPr>
              <a:t>and</a:t>
            </a:r>
          </a:p>
          <a:p>
            <a:pPr lvl="0">
              <a:spcBef>
                <a:spcPts val="0"/>
              </a:spcBef>
              <a:buClr>
                <a:schemeClr val="dk1"/>
              </a:buClr>
              <a:buSzPct val="25000"/>
              <a:buFont typeface="Arial"/>
              <a:buNone/>
            </a:pPr>
            <a:r>
              <a:rPr i="1" lang="en-AU" sz="3600">
                <a:solidFill>
                  <a:srgbClr val="434343"/>
                </a:solidFill>
                <a:latin typeface="Times New Roman"/>
                <a:ea typeface="Times New Roman"/>
                <a:cs typeface="Times New Roman"/>
                <a:sym typeface="Times New Roman"/>
              </a:rPr>
              <a:t>Secondly making yourself known to someone and getting their name or letting them know that you have their name, is a strong deterrent.</a:t>
            </a:r>
          </a:p>
          <a:p>
            <a:pPr lvl="0">
              <a:spcBef>
                <a:spcPts val="0"/>
              </a:spcBef>
              <a:buNone/>
            </a:pPr>
            <a:r>
              <a:t/>
            </a:r>
            <a:endParaRPr sz="600"/>
          </a:p>
        </p:txBody>
      </p:sp>
      <p:sp>
        <p:nvSpPr>
          <p:cNvPr id="104" name="Shape 104"/>
          <p:cNvSpPr txBox="1"/>
          <p:nvPr/>
        </p:nvSpPr>
        <p:spPr>
          <a:xfrm>
            <a:off x="2134600" y="0"/>
            <a:ext cx="8735700" cy="1017900"/>
          </a:xfrm>
          <a:prstGeom prst="rect">
            <a:avLst/>
          </a:prstGeom>
          <a:noFill/>
          <a:ln>
            <a:noFill/>
          </a:ln>
        </p:spPr>
        <p:txBody>
          <a:bodyPr anchorCtr="0" anchor="ctr" bIns="91425" lIns="91425" rIns="91425" tIns="91425">
            <a:noAutofit/>
          </a:bodyPr>
          <a:lstStyle/>
          <a:p>
            <a:pPr lvl="0" rtl="0" algn="ctr">
              <a:spcBef>
                <a:spcPts val="0"/>
              </a:spcBef>
              <a:buNone/>
            </a:pPr>
            <a:r>
              <a:rPr lang="en-AU" sz="3600">
                <a:solidFill>
                  <a:srgbClr val="434343"/>
                </a:solidFill>
              </a:rPr>
              <a:t>Verbal Judo for Life Guards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p:nvPr/>
        </p:nvSpPr>
        <p:spPr>
          <a:xfrm>
            <a:off x="1803204" y="233050"/>
            <a:ext cx="93984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Clr>
                <a:schemeClr val="dk1"/>
              </a:buClr>
              <a:buSzPct val="25000"/>
              <a:buFont typeface="Arial"/>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
        <p:nvSpPr>
          <p:cNvPr id="110" name="Shape 110"/>
          <p:cNvSpPr/>
          <p:nvPr/>
        </p:nvSpPr>
        <p:spPr>
          <a:xfrm>
            <a:off x="874484" y="3187700"/>
            <a:ext cx="10868777" cy="33782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2. Set Context </a:t>
            </a:r>
          </a:p>
          <a:p>
            <a:pPr indent="0" lvl="0" marL="0" marR="0" rtl="0" algn="ctr">
              <a:spcBef>
                <a:spcPts val="0"/>
              </a:spcBef>
              <a:buNone/>
            </a:pPr>
            <a:r>
              <a:t/>
            </a:r>
            <a:endParaRPr b="0" i="1" sz="36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Give them good reasons why they should comply.</a:t>
            </a:r>
          </a:p>
          <a:p>
            <a:pPr indent="0" lvl="0" marL="0" marR="0" rtl="0" algn="ctr">
              <a:spcBef>
                <a:spcPts val="0"/>
              </a:spcBef>
              <a:buNone/>
            </a:pPr>
            <a:r>
              <a:t/>
            </a:r>
            <a:endParaRPr b="0" i="1" sz="36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It is my preference to put steps 1 and 2 together</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1269950" y="2056025"/>
            <a:ext cx="10464900" cy="7146000"/>
          </a:xfrm>
          <a:prstGeom prst="rect">
            <a:avLst/>
          </a:prstGeom>
        </p:spPr>
        <p:txBody>
          <a:bodyPr anchorCtr="0" anchor="ctr" bIns="91425" lIns="91425" rIns="91425" tIns="91425">
            <a:noAutofit/>
          </a:bodyPr>
          <a:lstStyle/>
          <a:p>
            <a:pPr lvl="0">
              <a:spcBef>
                <a:spcPts val="0"/>
              </a:spcBef>
              <a:buNone/>
            </a:pPr>
            <a:r>
              <a:rPr i="1" lang="en-AU" sz="3600">
                <a:solidFill>
                  <a:srgbClr val="434343"/>
                </a:solidFill>
                <a:latin typeface="Times New Roman"/>
                <a:ea typeface="Times New Roman"/>
                <a:cs typeface="Times New Roman"/>
                <a:sym typeface="Times New Roman"/>
              </a:rPr>
              <a:t>For example: in the case where it is clear that it is a proud parent or grandparent taking photos etc.</a:t>
            </a:r>
          </a:p>
          <a:p>
            <a:pPr lvl="0">
              <a:spcBef>
                <a:spcPts val="0"/>
              </a:spcBef>
              <a:buClr>
                <a:schemeClr val="dk1"/>
              </a:buClr>
              <a:buSzPct val="25000"/>
              <a:buFont typeface="Arial"/>
              <a:buNone/>
            </a:pPr>
            <a:r>
              <a:t/>
            </a:r>
            <a:endParaRPr sz="3600">
              <a:solidFill>
                <a:srgbClr val="434343"/>
              </a:solidFill>
              <a:latin typeface="Times New Roman"/>
              <a:ea typeface="Times New Roman"/>
              <a:cs typeface="Times New Roman"/>
              <a:sym typeface="Times New Roman"/>
            </a:endParaRPr>
          </a:p>
          <a:p>
            <a:pPr lvl="0" algn="l">
              <a:spcBef>
                <a:spcPts val="0"/>
              </a:spcBef>
              <a:buNone/>
            </a:pPr>
            <a:r>
              <a:rPr lang="en-AU" sz="3600">
                <a:solidFill>
                  <a:srgbClr val="434343"/>
                </a:solidFill>
                <a:latin typeface="Arial"/>
                <a:ea typeface="Arial"/>
                <a:cs typeface="Arial"/>
                <a:sym typeface="Arial"/>
              </a:rPr>
              <a:t>You: (</a:t>
            </a:r>
            <a:r>
              <a:rPr i="1" lang="en-AU" sz="3600">
                <a:solidFill>
                  <a:srgbClr val="434343"/>
                </a:solidFill>
                <a:latin typeface="Times New Roman"/>
                <a:ea typeface="Times New Roman"/>
                <a:cs typeface="Times New Roman"/>
                <a:sym typeface="Times New Roman"/>
              </a:rPr>
              <a:t>To a Mum taking a photo</a:t>
            </a:r>
            <a:r>
              <a:rPr lang="en-AU" sz="3600">
                <a:solidFill>
                  <a:srgbClr val="434343"/>
                </a:solidFill>
                <a:latin typeface="Arial"/>
                <a:ea typeface="Arial"/>
                <a:cs typeface="Arial"/>
                <a:sym typeface="Arial"/>
              </a:rPr>
              <a:t>)</a:t>
            </a:r>
          </a:p>
          <a:p>
            <a:pPr lvl="0">
              <a:spcBef>
                <a:spcPts val="0"/>
              </a:spcBef>
              <a:buNone/>
            </a:pPr>
            <a:r>
              <a:t/>
            </a:r>
            <a:endParaRPr sz="1800">
              <a:solidFill>
                <a:srgbClr val="434343"/>
              </a:solidFill>
            </a:endParaRPr>
          </a:p>
          <a:p>
            <a:pPr lvl="0">
              <a:spcBef>
                <a:spcPts val="0"/>
              </a:spcBef>
              <a:buNone/>
            </a:pPr>
            <a:r>
              <a:rPr i="1" lang="en-AU" sz="3000">
                <a:solidFill>
                  <a:srgbClr val="434343"/>
                </a:solidFill>
                <a:latin typeface="Times New Roman"/>
                <a:ea typeface="Times New Roman"/>
                <a:cs typeface="Times New Roman"/>
                <a:sym typeface="Times New Roman"/>
              </a:rPr>
              <a:t>Note: The privacy laws in Australia lead most pool to having severe restrictions on photography in the pool area.</a:t>
            </a:r>
          </a:p>
          <a:p>
            <a:pPr lvl="0">
              <a:spcBef>
                <a:spcPts val="0"/>
              </a:spcBef>
              <a:buClr>
                <a:schemeClr val="dk1"/>
              </a:buClr>
              <a:buSzPct val="25000"/>
              <a:buFont typeface="Arial"/>
              <a:buNone/>
            </a:pPr>
            <a:r>
              <a:t/>
            </a:r>
            <a:endParaRPr sz="1800">
              <a:solidFill>
                <a:srgbClr val="434343"/>
              </a:solidFill>
            </a:endParaRPr>
          </a:p>
          <a:p>
            <a:pPr lvl="0" algn="l">
              <a:spcBef>
                <a:spcPts val="0"/>
              </a:spcBef>
              <a:buNone/>
            </a:pPr>
            <a:r>
              <a:rPr lang="en-AU" sz="3600">
                <a:solidFill>
                  <a:srgbClr val="434343"/>
                </a:solidFill>
                <a:latin typeface="Arial"/>
                <a:ea typeface="Arial"/>
                <a:cs typeface="Arial"/>
                <a:sym typeface="Arial"/>
              </a:rPr>
              <a:t>“Hello Mum(Dad, Sir etc) </a:t>
            </a:r>
          </a:p>
          <a:p>
            <a:pPr lvl="0">
              <a:spcBef>
                <a:spcPts val="0"/>
              </a:spcBef>
              <a:buNone/>
            </a:pPr>
            <a:r>
              <a:rPr lang="en-AU" sz="3600">
                <a:solidFill>
                  <a:srgbClr val="434343"/>
                </a:solidFill>
                <a:latin typeface="Arial"/>
                <a:ea typeface="Arial"/>
                <a:cs typeface="Arial"/>
                <a:sym typeface="Arial"/>
              </a:rPr>
              <a:t>Did you get some good shots?” </a:t>
            </a:r>
          </a:p>
          <a:p>
            <a:pPr lvl="0">
              <a:spcBef>
                <a:spcPts val="0"/>
              </a:spcBef>
              <a:buClr>
                <a:schemeClr val="dk1"/>
              </a:buClr>
              <a:buSzPct val="25000"/>
              <a:buFont typeface="Arial"/>
              <a:buNone/>
            </a:pPr>
            <a:r>
              <a:t/>
            </a:r>
            <a:endParaRPr sz="1800">
              <a:solidFill>
                <a:srgbClr val="434343"/>
              </a:solidFill>
            </a:endParaRPr>
          </a:p>
          <a:p>
            <a:pPr indent="0" lvl="0" marL="457200" rtl="0" algn="l">
              <a:spcBef>
                <a:spcPts val="0"/>
              </a:spcBef>
              <a:buClr>
                <a:schemeClr val="dk1"/>
              </a:buClr>
              <a:buSzPct val="25000"/>
              <a:buFont typeface="Arial"/>
              <a:buNone/>
            </a:pPr>
            <a:r>
              <a:rPr lang="en-AU" sz="3600">
                <a:solidFill>
                  <a:srgbClr val="434343"/>
                </a:solidFill>
                <a:latin typeface="Arial"/>
                <a:ea typeface="Arial"/>
                <a:cs typeface="Arial"/>
                <a:sym typeface="Arial"/>
              </a:rPr>
              <a:t>“That’s good (</a:t>
            </a:r>
            <a:r>
              <a:rPr lang="en-AU" sz="3600">
                <a:solidFill>
                  <a:srgbClr val="434343"/>
                </a:solidFill>
                <a:latin typeface="Times New Roman"/>
                <a:ea typeface="Times New Roman"/>
                <a:cs typeface="Times New Roman"/>
                <a:sym typeface="Times New Roman"/>
              </a:rPr>
              <a:t>If they say they did or </a:t>
            </a:r>
          </a:p>
          <a:p>
            <a:pPr indent="0" lvl="0" marL="457200" rtl="0" algn="l">
              <a:spcBef>
                <a:spcPts val="0"/>
              </a:spcBef>
              <a:buClr>
                <a:schemeClr val="dk1"/>
              </a:buClr>
              <a:buSzPct val="25000"/>
              <a:buFont typeface="Arial"/>
              <a:buNone/>
            </a:pPr>
            <a:r>
              <a:rPr lang="en-AU" sz="3600">
                <a:solidFill>
                  <a:srgbClr val="434343"/>
                </a:solidFill>
                <a:latin typeface="Times New Roman"/>
                <a:ea typeface="Times New Roman"/>
                <a:cs typeface="Times New Roman"/>
                <a:sym typeface="Times New Roman"/>
              </a:rPr>
              <a:t>“</a:t>
            </a:r>
            <a:r>
              <a:rPr lang="en-AU" sz="3600">
                <a:solidFill>
                  <a:srgbClr val="434343"/>
                </a:solidFill>
                <a:latin typeface="Arial"/>
                <a:ea typeface="Arial"/>
                <a:cs typeface="Arial"/>
                <a:sym typeface="Arial"/>
              </a:rPr>
              <a:t>I’m sorry</a:t>
            </a:r>
            <a:r>
              <a:rPr lang="en-AU" sz="3600">
                <a:solidFill>
                  <a:srgbClr val="434343"/>
                </a:solidFill>
                <a:latin typeface="Times New Roman"/>
                <a:ea typeface="Times New Roman"/>
                <a:cs typeface="Times New Roman"/>
                <a:sym typeface="Times New Roman"/>
              </a:rPr>
              <a:t>” if not</a:t>
            </a:r>
            <a:r>
              <a:rPr lang="en-AU" sz="3600">
                <a:solidFill>
                  <a:srgbClr val="434343"/>
                </a:solidFill>
                <a:latin typeface="Arial"/>
                <a:ea typeface="Arial"/>
                <a:cs typeface="Arial"/>
                <a:sym typeface="Arial"/>
              </a:rPr>
              <a:t>) I dawdled over here to try to give you as much time as possible </a:t>
            </a:r>
            <a:r>
              <a:rPr b="1" lang="en-AU" sz="3600">
                <a:solidFill>
                  <a:srgbClr val="434343"/>
                </a:solidFill>
                <a:latin typeface="Arial"/>
                <a:ea typeface="Arial"/>
                <a:cs typeface="Arial"/>
                <a:sym typeface="Arial"/>
              </a:rPr>
              <a:t>to get some good shots</a:t>
            </a:r>
            <a:r>
              <a:rPr lang="en-AU" sz="3600">
                <a:solidFill>
                  <a:srgbClr val="434343"/>
                </a:solidFill>
                <a:latin typeface="Arial"/>
                <a:ea typeface="Arial"/>
                <a:cs typeface="Arial"/>
                <a:sym typeface="Arial"/>
              </a:rPr>
              <a:t>, because I have to ask you to stop”</a:t>
            </a:r>
          </a:p>
        </p:txBody>
      </p:sp>
      <p:sp>
        <p:nvSpPr>
          <p:cNvPr id="116" name="Shape 116"/>
          <p:cNvSpPr txBox="1"/>
          <p:nvPr/>
        </p:nvSpPr>
        <p:spPr>
          <a:xfrm>
            <a:off x="1089000" y="307750"/>
            <a:ext cx="10645800" cy="710100"/>
          </a:xfrm>
          <a:prstGeom prst="rect">
            <a:avLst/>
          </a:prstGeom>
          <a:noFill/>
          <a:ln>
            <a:noFill/>
          </a:ln>
        </p:spPr>
        <p:txBody>
          <a:bodyPr anchorCtr="0" anchor="ctr" bIns="91425" lIns="91425" rIns="91425" tIns="91425">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None/>
            </a:pPr>
            <a:r>
              <a:rPr lang="en-AU" sz="3600">
                <a:solidFill>
                  <a:srgbClr val="434343"/>
                </a:solidFill>
              </a:rPr>
              <a:t>Verbal Judo for Life Guards</a:t>
            </a:r>
          </a:p>
          <a:p>
            <a:pPr lvl="0" rtl="0" algn="ctr">
              <a:spcBef>
                <a:spcPts val="0"/>
              </a:spcBef>
              <a:buNone/>
            </a:pPr>
            <a:r>
              <a:t/>
            </a:r>
            <a:endParaRPr sz="3600">
              <a:solidFill>
                <a:schemeClr val="lt1"/>
              </a:solidFill>
              <a:latin typeface="Helvetica Neue"/>
              <a:ea typeface="Helvetica Neue"/>
              <a:cs typeface="Helvetica Neue"/>
              <a:sym typeface="Helvetica Neue"/>
            </a:endParaRPr>
          </a:p>
        </p:txBody>
      </p:sp>
      <p:sp>
        <p:nvSpPr>
          <p:cNvPr id="117" name="Shape 117"/>
          <p:cNvSpPr txBox="1"/>
          <p:nvPr/>
        </p:nvSpPr>
        <p:spPr>
          <a:xfrm>
            <a:off x="2989350" y="1017850"/>
            <a:ext cx="6845100" cy="852600"/>
          </a:xfrm>
          <a:prstGeom prst="rect">
            <a:avLst/>
          </a:prstGeom>
          <a:noFill/>
          <a:ln>
            <a:noFill/>
          </a:ln>
        </p:spPr>
        <p:txBody>
          <a:bodyPr anchorCtr="0" anchor="ctr" bIns="91425" lIns="91425" rIns="91425" tIns="91425">
            <a:noAutofit/>
          </a:bodyPr>
          <a:lstStyle/>
          <a:p>
            <a:pPr lvl="0" rtl="0" algn="ctr">
              <a:spcBef>
                <a:spcPts val="0"/>
              </a:spcBef>
              <a:buNone/>
            </a:pPr>
            <a:r>
              <a:rPr i="1" lang="en-AU" sz="3600">
                <a:solidFill>
                  <a:srgbClr val="434343"/>
                </a:solidFill>
                <a:latin typeface="Times New Roman"/>
                <a:ea typeface="Times New Roman"/>
                <a:cs typeface="Times New Roman"/>
                <a:sym typeface="Times New Roman"/>
              </a:rPr>
              <a:t>2. Set Context (Continued)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p:nvPr/>
        </p:nvSpPr>
        <p:spPr>
          <a:xfrm>
            <a:off x="205850" y="2604125"/>
            <a:ext cx="12593100" cy="1608300"/>
          </a:xfrm>
          <a:prstGeom prst="rect">
            <a:avLst/>
          </a:prstGeom>
          <a:noFill/>
          <a:ln>
            <a:noFill/>
          </a:ln>
        </p:spPr>
        <p:txBody>
          <a:bodyPr anchorCtr="0" anchor="ctr" bIns="50800" lIns="50800" rIns="50800" tIns="50800">
            <a:noAutofit/>
          </a:bodyPr>
          <a:lstStyle/>
          <a:p>
            <a:pPr indent="-69850" lvl="0" marL="3200400" rtl="0" algn="l">
              <a:spcBef>
                <a:spcPts val="0"/>
              </a:spcBef>
              <a:buClr>
                <a:schemeClr val="dk1"/>
              </a:buClr>
              <a:buSzPct val="30555"/>
              <a:buFont typeface="Arial"/>
              <a:buNone/>
            </a:pPr>
            <a:r>
              <a:rPr lang="en-AU" sz="3600">
                <a:solidFill>
                  <a:srgbClr val="434343"/>
                </a:solidFill>
              </a:rPr>
              <a:t>Mum: “Why”</a:t>
            </a:r>
          </a:p>
          <a:p>
            <a:pPr indent="-69850" lvl="0" marL="3200400" rtl="0" algn="l">
              <a:spcBef>
                <a:spcPts val="0"/>
              </a:spcBef>
              <a:buClr>
                <a:schemeClr val="dk1"/>
              </a:buClr>
              <a:buSzPct val="30555"/>
              <a:buFont typeface="Arial"/>
              <a:buNone/>
            </a:pPr>
            <a:r>
              <a:rPr lang="en-AU" sz="3600">
                <a:solidFill>
                  <a:srgbClr val="434343"/>
                </a:solidFill>
                <a:latin typeface="Helvetica Neue"/>
                <a:ea typeface="Helvetica Neue"/>
                <a:cs typeface="Helvetica Neue"/>
                <a:sym typeface="Helvetica Neue"/>
              </a:rPr>
              <a:t>You:“Because of the privacy laws”</a:t>
            </a:r>
          </a:p>
        </p:txBody>
      </p:sp>
      <p:sp>
        <p:nvSpPr>
          <p:cNvPr id="123" name="Shape 123"/>
          <p:cNvSpPr/>
          <p:nvPr/>
        </p:nvSpPr>
        <p:spPr>
          <a:xfrm>
            <a:off x="2620550" y="213050"/>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Clr>
                <a:schemeClr val="dk1"/>
              </a:buClr>
              <a:buSzPct val="25000"/>
              <a:buFont typeface="Arial"/>
              <a:buNone/>
            </a:pPr>
            <a:r>
              <a:rPr lang="en-AU" sz="3600">
                <a:solidFill>
                  <a:srgbClr val="434343"/>
                </a:solidFill>
                <a:latin typeface="Helvetica Neue"/>
                <a:ea typeface="Helvetica Neue"/>
                <a:cs typeface="Helvetica Neue"/>
                <a:sym typeface="Helvetica Neue"/>
              </a:rPr>
              <a:t>Verbal Judo </a:t>
            </a:r>
            <a:r>
              <a:rPr lang="en-AU" sz="3600">
                <a:solidFill>
                  <a:srgbClr val="434343"/>
                </a:solidFill>
              </a:rPr>
              <a:t>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
        <p:nvSpPr>
          <p:cNvPr id="124" name="Shape 124"/>
          <p:cNvSpPr/>
          <p:nvPr/>
        </p:nvSpPr>
        <p:spPr>
          <a:xfrm>
            <a:off x="2163572" y="8334835"/>
            <a:ext cx="8677655" cy="647700"/>
          </a:xfrm>
          <a:prstGeom prst="rect">
            <a:avLst/>
          </a:prstGeom>
          <a:noFill/>
          <a:ln>
            <a:noFill/>
          </a:ln>
        </p:spPr>
        <p:txBody>
          <a:bodyPr anchorCtr="0" anchor="ctr" bIns="50800" lIns="50800" rIns="50800" tIns="50800">
            <a:noAutofit/>
          </a:bodyPr>
          <a:lstStyle/>
          <a:p>
            <a:pPr indent="0" lvl="0" marL="0" marR="0" rtl="0" algn="ctr">
              <a:spcBef>
                <a:spcPts val="0"/>
              </a:spcBef>
              <a:buNone/>
            </a:pPr>
            <a:r>
              <a:t/>
            </a:r>
            <a:endParaRPr/>
          </a:p>
        </p:txBody>
      </p:sp>
      <p:sp>
        <p:nvSpPr>
          <p:cNvPr id="125" name="Shape 125"/>
          <p:cNvSpPr txBox="1"/>
          <p:nvPr/>
        </p:nvSpPr>
        <p:spPr>
          <a:xfrm>
            <a:off x="2989350" y="1017850"/>
            <a:ext cx="6845100" cy="852600"/>
          </a:xfrm>
          <a:prstGeom prst="rect">
            <a:avLst/>
          </a:prstGeom>
          <a:noFill/>
          <a:ln>
            <a:noFill/>
          </a:ln>
        </p:spPr>
        <p:txBody>
          <a:bodyPr anchorCtr="0" anchor="ctr" bIns="91425" lIns="91425" rIns="91425" tIns="91425">
            <a:noAutofit/>
          </a:bodyPr>
          <a:lstStyle/>
          <a:p>
            <a:pPr lvl="0" rtl="0" algn="ctr">
              <a:spcBef>
                <a:spcPts val="0"/>
              </a:spcBef>
              <a:buNone/>
            </a:pPr>
            <a:r>
              <a:rPr i="1" lang="en-AU" sz="3600">
                <a:solidFill>
                  <a:srgbClr val="434343"/>
                </a:solidFill>
                <a:latin typeface="Times New Roman"/>
                <a:ea typeface="Times New Roman"/>
                <a:cs typeface="Times New Roman"/>
                <a:sym typeface="Times New Roman"/>
              </a:rPr>
              <a:t>2. Set Context (Continued) </a:t>
            </a:r>
          </a:p>
        </p:txBody>
      </p:sp>
      <p:sp>
        <p:nvSpPr>
          <p:cNvPr id="126" name="Shape 126"/>
          <p:cNvSpPr txBox="1"/>
          <p:nvPr/>
        </p:nvSpPr>
        <p:spPr>
          <a:xfrm>
            <a:off x="2620550" y="4630800"/>
            <a:ext cx="8677500" cy="852600"/>
          </a:xfrm>
          <a:prstGeom prst="rect">
            <a:avLst/>
          </a:prstGeom>
          <a:noFill/>
          <a:ln>
            <a:noFill/>
          </a:ln>
        </p:spPr>
        <p:txBody>
          <a:bodyPr anchorCtr="0" anchor="ctr" bIns="91425" lIns="91425" rIns="91425" tIns="91425">
            <a:noAutofit/>
          </a:bodyPr>
          <a:lstStyle/>
          <a:p>
            <a:pPr lvl="0" rtl="0" algn="ctr">
              <a:spcBef>
                <a:spcPts val="0"/>
              </a:spcBef>
              <a:buNone/>
            </a:pPr>
            <a:r>
              <a:rPr i="1" lang="en-AU" sz="3600">
                <a:solidFill>
                  <a:srgbClr val="434343"/>
                </a:solidFill>
                <a:latin typeface="Times New Roman"/>
                <a:ea typeface="Times New Roman"/>
                <a:cs typeface="Times New Roman"/>
                <a:sym typeface="Times New Roman"/>
              </a:rPr>
              <a:t>Most time this is as far as you have to go</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26"/>
                                        </p:tgtEl>
                                        <p:attrNameLst>
                                          <p:attrName>style.visibility</p:attrName>
                                        </p:attrNameLst>
                                      </p:cBhvr>
                                      <p:to>
                                        <p:strVal val="visible"/>
                                      </p:to>
                                    </p:set>
                                    <p:anim calcmode="lin" valueType="num">
                                      <p:cBhvr additive="base">
                                        <p:cTn dur="1000"/>
                                        <p:tgtEl>
                                          <p:spTgt spid="126"/>
                                        </p:tgtEl>
                                        <p:attrNameLst>
                                          <p:attrName>ppt_w</p:attrName>
                                        </p:attrNameLst>
                                      </p:cBhvr>
                                      <p:tavLst>
                                        <p:tav fmla="" tm="0">
                                          <p:val>
                                            <p:strVal val="0"/>
                                          </p:val>
                                        </p:tav>
                                        <p:tav fmla="" tm="100000">
                                          <p:val>
                                            <p:strVal val="#ppt_w"/>
                                          </p:val>
                                        </p:tav>
                                      </p:tavLst>
                                    </p:anim>
                                    <p:anim calcmode="lin" valueType="num">
                                      <p:cBhvr additive="base">
                                        <p:cTn dur="1000"/>
                                        <p:tgtEl>
                                          <p:spTgt spid="126"/>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p:nvPr/>
        </p:nvSpPr>
        <p:spPr>
          <a:xfrm>
            <a:off x="453733" y="3401550"/>
            <a:ext cx="12063600" cy="3924300"/>
          </a:xfrm>
          <a:prstGeom prst="rect">
            <a:avLst/>
          </a:prstGeom>
          <a:noFill/>
          <a:ln>
            <a:noFill/>
          </a:ln>
        </p:spPr>
        <p:txBody>
          <a:bodyPr anchorCtr="0" anchor="ctr" bIns="50800" lIns="50800" rIns="50800" tIns="50800">
            <a:noAutofit/>
          </a:bodyPr>
          <a:lstStyle/>
          <a:p>
            <a:pPr indent="0" lvl="0" marL="0" marR="0" rtl="0" algn="l">
              <a:spcBef>
                <a:spcPts val="0"/>
              </a:spcBef>
              <a:buSzPct val="25000"/>
              <a:buNone/>
            </a:pPr>
            <a:r>
              <a:rPr b="0" i="0" lang="en-AU" sz="3600" u="none" cap="none" strike="noStrike">
                <a:solidFill>
                  <a:srgbClr val="434343"/>
                </a:solidFill>
              </a:rPr>
              <a:t>Mum: “But I am only taking a shot of my child”</a:t>
            </a:r>
          </a:p>
          <a:p>
            <a:pPr indent="0" lvl="0" marL="0" marR="0" rtl="0" algn="ctr">
              <a:spcBef>
                <a:spcPts val="0"/>
              </a:spcBef>
              <a:buNone/>
            </a:pPr>
            <a:r>
              <a:t/>
            </a:r>
            <a:endParaRPr b="0" i="0" sz="1800" u="none" cap="none" strike="noStrike">
              <a:solidFill>
                <a:srgbClr val="434343"/>
              </a:solidFill>
            </a:endParaRPr>
          </a:p>
          <a:p>
            <a:pPr lvl="0" marR="0" rtl="0">
              <a:spcBef>
                <a:spcPts val="0"/>
              </a:spcBef>
              <a:buSzPct val="25000"/>
              <a:buNone/>
            </a:pPr>
            <a:r>
              <a:rPr b="0" i="0" lang="en-AU" sz="3600" u="none" cap="none" strike="noStrike">
                <a:solidFill>
                  <a:srgbClr val="434343"/>
                </a:solidFill>
              </a:rPr>
              <a:t>You: </a:t>
            </a:r>
          </a:p>
          <a:p>
            <a:pPr lvl="0" marR="0" rtl="0">
              <a:spcBef>
                <a:spcPts val="0"/>
              </a:spcBef>
              <a:buSzPct val="25000"/>
              <a:buNone/>
            </a:pPr>
            <a:r>
              <a:rPr b="0" i="0" lang="en-AU" sz="3600" u="none" cap="none" strike="noStrike">
                <a:solidFill>
                  <a:srgbClr val="434343"/>
                </a:solidFill>
              </a:rPr>
              <a:t>“I know and that’s why I dawdled so that you could   get some good shots before I asked you to stop. But if anybody complaints because that’s not the way they see it, we (hand movement indicating both the parent and you) could get into a lot of trouble”</a:t>
            </a:r>
          </a:p>
        </p:txBody>
      </p:sp>
      <p:sp>
        <p:nvSpPr>
          <p:cNvPr id="132" name="Shape 132"/>
          <p:cNvSpPr/>
          <p:nvPr/>
        </p:nvSpPr>
        <p:spPr>
          <a:xfrm>
            <a:off x="470545" y="1902525"/>
            <a:ext cx="12030000" cy="11937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But here is an example of what has happened when the parent wants to take it further.</a:t>
            </a:r>
          </a:p>
        </p:txBody>
      </p:sp>
      <p:sp>
        <p:nvSpPr>
          <p:cNvPr id="133" name="Shape 133"/>
          <p:cNvSpPr/>
          <p:nvPr/>
        </p:nvSpPr>
        <p:spPr>
          <a:xfrm>
            <a:off x="418247" y="7631181"/>
            <a:ext cx="12168300" cy="12105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Not very often, but sometimes I've had to go  a little further </a:t>
            </a: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with this conversation</a:t>
            </a:r>
          </a:p>
        </p:txBody>
      </p:sp>
      <p:sp>
        <p:nvSpPr>
          <p:cNvPr id="134" name="Shape 134"/>
          <p:cNvSpPr/>
          <p:nvPr/>
        </p:nvSpPr>
        <p:spPr>
          <a:xfrm>
            <a:off x="2620550" y="260400"/>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
        <p:nvSpPr>
          <p:cNvPr id="135" name="Shape 135"/>
          <p:cNvSpPr txBox="1"/>
          <p:nvPr/>
        </p:nvSpPr>
        <p:spPr>
          <a:xfrm>
            <a:off x="2989350" y="1017850"/>
            <a:ext cx="6845100" cy="852600"/>
          </a:xfrm>
          <a:prstGeom prst="rect">
            <a:avLst/>
          </a:prstGeom>
          <a:noFill/>
          <a:ln>
            <a:noFill/>
          </a:ln>
        </p:spPr>
        <p:txBody>
          <a:bodyPr anchorCtr="0" anchor="ctr" bIns="91425" lIns="91425" rIns="91425" tIns="91425">
            <a:noAutofit/>
          </a:bodyPr>
          <a:lstStyle/>
          <a:p>
            <a:pPr lvl="0" rtl="0" algn="ctr">
              <a:spcBef>
                <a:spcPts val="0"/>
              </a:spcBef>
              <a:buNone/>
            </a:pPr>
            <a:r>
              <a:rPr i="1" lang="en-AU" sz="3600">
                <a:solidFill>
                  <a:srgbClr val="434343"/>
                </a:solidFill>
                <a:latin typeface="Times New Roman"/>
                <a:ea typeface="Times New Roman"/>
                <a:cs typeface="Times New Roman"/>
                <a:sym typeface="Times New Roman"/>
              </a:rPr>
              <a:t>2. Set Context (Continued)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1000"/>
                                        <p:tgtEl>
                                          <p:spTgt spid="1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p:nvPr/>
        </p:nvSpPr>
        <p:spPr>
          <a:xfrm>
            <a:off x="768900" y="2005875"/>
            <a:ext cx="11286000" cy="2406900"/>
          </a:xfrm>
          <a:prstGeom prst="rect">
            <a:avLst/>
          </a:prstGeom>
          <a:noFill/>
          <a:ln>
            <a:noFill/>
          </a:ln>
        </p:spPr>
        <p:txBody>
          <a:bodyPr anchorCtr="0" anchor="ctr" bIns="50800" lIns="50800" rIns="50800" tIns="50800">
            <a:noAutofit/>
          </a:bodyPr>
          <a:lstStyle/>
          <a:p>
            <a:pPr indent="0" lvl="0" marL="0" marR="0" rtl="0" algn="l">
              <a:spcBef>
                <a:spcPts val="0"/>
              </a:spcBef>
              <a:buSzPct val="25000"/>
              <a:buNone/>
            </a:pPr>
            <a:r>
              <a:rPr b="0" i="0" lang="en-AU" sz="3600" u="none" cap="none" strike="noStrike">
                <a:solidFill>
                  <a:srgbClr val="434343"/>
                </a:solidFill>
              </a:rPr>
              <a:t>Mum:“Other pools allow it”</a:t>
            </a:r>
          </a:p>
          <a:p>
            <a:pPr indent="0" lvl="0" marL="0" marR="0" rtl="0" algn="l">
              <a:spcBef>
                <a:spcPts val="0"/>
              </a:spcBef>
              <a:buNone/>
            </a:pPr>
            <a:r>
              <a:t/>
            </a:r>
            <a:endParaRPr sz="1800">
              <a:solidFill>
                <a:srgbClr val="434343"/>
              </a:solidFill>
            </a:endParaRPr>
          </a:p>
          <a:p>
            <a:pPr indent="0" lvl="0" marL="0" marR="0" rtl="0" algn="l">
              <a:spcBef>
                <a:spcPts val="0"/>
              </a:spcBef>
              <a:buSzPct val="25000"/>
              <a:buNone/>
            </a:pPr>
            <a:r>
              <a:rPr b="0" i="0" lang="en-AU" sz="3600" u="none" cap="none" strike="noStrike">
                <a:solidFill>
                  <a:srgbClr val="434343"/>
                </a:solidFill>
              </a:rPr>
              <a:t>You:</a:t>
            </a:r>
          </a:p>
          <a:p>
            <a:pPr indent="0" lvl="0" marL="0" marR="0" rtl="0" algn="ctr">
              <a:spcBef>
                <a:spcPts val="0"/>
              </a:spcBef>
              <a:buSzPct val="25000"/>
              <a:buNone/>
            </a:pPr>
            <a:r>
              <a:rPr b="0" i="0" lang="en-AU" sz="3600" u="none" cap="none" strike="noStrike">
                <a:solidFill>
                  <a:srgbClr val="434343"/>
                </a:solidFill>
              </a:rPr>
              <a:t>“The law may be interpreted differently and to be safe, our management have interpreted it this way”</a:t>
            </a:r>
          </a:p>
        </p:txBody>
      </p:sp>
      <p:sp>
        <p:nvSpPr>
          <p:cNvPr id="141" name="Shape 141"/>
          <p:cNvSpPr/>
          <p:nvPr/>
        </p:nvSpPr>
        <p:spPr>
          <a:xfrm>
            <a:off x="2620550" y="260400"/>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
        <p:nvSpPr>
          <p:cNvPr id="142" name="Shape 142"/>
          <p:cNvSpPr txBox="1"/>
          <p:nvPr/>
        </p:nvSpPr>
        <p:spPr>
          <a:xfrm>
            <a:off x="2989350" y="1017850"/>
            <a:ext cx="6845100" cy="737400"/>
          </a:xfrm>
          <a:prstGeom prst="rect">
            <a:avLst/>
          </a:prstGeom>
          <a:noFill/>
          <a:ln>
            <a:noFill/>
          </a:ln>
        </p:spPr>
        <p:txBody>
          <a:bodyPr anchorCtr="0" anchor="ctr" bIns="91425" lIns="91425" rIns="91425" tIns="91425">
            <a:noAutofit/>
          </a:bodyPr>
          <a:lstStyle/>
          <a:p>
            <a:pPr lvl="0" rtl="0" algn="ctr">
              <a:spcBef>
                <a:spcPts val="0"/>
              </a:spcBef>
              <a:buNone/>
            </a:pPr>
            <a:r>
              <a:rPr i="1" lang="en-AU" sz="3600">
                <a:solidFill>
                  <a:srgbClr val="434343"/>
                </a:solidFill>
                <a:latin typeface="Times New Roman"/>
                <a:ea typeface="Times New Roman"/>
                <a:cs typeface="Times New Roman"/>
                <a:sym typeface="Times New Roman"/>
              </a:rPr>
              <a:t>2. Set Context (Continued) </a:t>
            </a:r>
          </a:p>
        </p:txBody>
      </p:sp>
      <p:sp>
        <p:nvSpPr>
          <p:cNvPr id="143" name="Shape 143"/>
          <p:cNvSpPr txBox="1"/>
          <p:nvPr/>
        </p:nvSpPr>
        <p:spPr>
          <a:xfrm>
            <a:off x="1236950" y="8324375"/>
            <a:ext cx="10530900" cy="737400"/>
          </a:xfrm>
          <a:prstGeom prst="rect">
            <a:avLst/>
          </a:prstGeom>
          <a:noFill/>
          <a:ln>
            <a:noFill/>
          </a:ln>
        </p:spPr>
        <p:txBody>
          <a:bodyPr anchorCtr="0" anchor="ctr" bIns="91425" lIns="91425" rIns="91425" tIns="91425">
            <a:noAutofit/>
          </a:bodyPr>
          <a:lstStyle/>
          <a:p>
            <a:pPr lvl="0" rtl="0" algn="ctr">
              <a:spcBef>
                <a:spcPts val="0"/>
              </a:spcBef>
              <a:buNone/>
            </a:pPr>
            <a:r>
              <a:rPr i="1" lang="en-AU" sz="3600">
                <a:solidFill>
                  <a:srgbClr val="434343"/>
                </a:solidFill>
                <a:latin typeface="Times New Roman"/>
                <a:ea typeface="Times New Roman"/>
                <a:cs typeface="Times New Roman"/>
                <a:sym typeface="Times New Roman"/>
              </a:rPr>
              <a:t>Note: there has been no threat made at this point</a:t>
            </a:r>
          </a:p>
        </p:txBody>
      </p:sp>
      <p:sp>
        <p:nvSpPr>
          <p:cNvPr id="144" name="Shape 144"/>
          <p:cNvSpPr txBox="1"/>
          <p:nvPr/>
        </p:nvSpPr>
        <p:spPr>
          <a:xfrm>
            <a:off x="1345700" y="4412900"/>
            <a:ext cx="10313400" cy="877800"/>
          </a:xfrm>
          <a:prstGeom prst="rect">
            <a:avLst/>
          </a:prstGeom>
          <a:noFill/>
          <a:ln>
            <a:noFill/>
          </a:ln>
        </p:spPr>
        <p:txBody>
          <a:bodyPr anchorCtr="0" anchor="ctr" bIns="91425" lIns="91425" rIns="91425" tIns="91425">
            <a:noAutofit/>
          </a:bodyPr>
          <a:lstStyle/>
          <a:p>
            <a:pPr lvl="0" rtl="0" algn="ctr">
              <a:spcBef>
                <a:spcPts val="0"/>
              </a:spcBef>
              <a:buNone/>
            </a:pPr>
            <a:r>
              <a:rPr i="1" lang="en-AU" sz="3600">
                <a:solidFill>
                  <a:srgbClr val="434343"/>
                </a:solidFill>
                <a:latin typeface="Times New Roman"/>
                <a:ea typeface="Times New Roman"/>
                <a:cs typeface="Times New Roman"/>
                <a:sym typeface="Times New Roman"/>
              </a:rPr>
              <a:t>I have not had to go past this in months</a:t>
            </a:r>
          </a:p>
        </p:txBody>
      </p:sp>
      <p:sp>
        <p:nvSpPr>
          <p:cNvPr id="145" name="Shape 145"/>
          <p:cNvSpPr txBox="1"/>
          <p:nvPr/>
        </p:nvSpPr>
        <p:spPr>
          <a:xfrm>
            <a:off x="1635450" y="5681725"/>
            <a:ext cx="9552900" cy="737400"/>
          </a:xfrm>
          <a:prstGeom prst="rect">
            <a:avLst/>
          </a:prstGeom>
          <a:noFill/>
          <a:ln>
            <a:noFill/>
          </a:ln>
        </p:spPr>
        <p:txBody>
          <a:bodyPr anchorCtr="0" anchor="ctr" bIns="91425" lIns="91425" rIns="91425" tIns="91425">
            <a:noAutofit/>
          </a:bodyPr>
          <a:lstStyle/>
          <a:p>
            <a:pPr lvl="0" rtl="0" algn="ctr">
              <a:spcBef>
                <a:spcPts val="0"/>
              </a:spcBef>
              <a:buNone/>
            </a:pPr>
            <a:r>
              <a:rPr i="1" lang="en-AU" sz="3600">
                <a:solidFill>
                  <a:srgbClr val="434343"/>
                </a:solidFill>
                <a:latin typeface="Times New Roman"/>
                <a:ea typeface="Times New Roman"/>
                <a:cs typeface="Times New Roman"/>
                <a:sym typeface="Times New Roman"/>
              </a:rPr>
              <a:t>Only move on to on to step 3 if you have to.</a:t>
            </a:r>
          </a:p>
        </p:txBody>
      </p:sp>
      <p:sp>
        <p:nvSpPr>
          <p:cNvPr id="146" name="Shape 146"/>
          <p:cNvSpPr txBox="1"/>
          <p:nvPr/>
        </p:nvSpPr>
        <p:spPr>
          <a:xfrm>
            <a:off x="933300" y="6619400"/>
            <a:ext cx="10957200" cy="1153800"/>
          </a:xfrm>
          <a:prstGeom prst="rect">
            <a:avLst/>
          </a:prstGeom>
          <a:noFill/>
          <a:ln>
            <a:noFill/>
          </a:ln>
        </p:spPr>
        <p:txBody>
          <a:bodyPr anchorCtr="0" anchor="ctr" bIns="91425" lIns="91425" rIns="91425" tIns="91425">
            <a:noAutofit/>
          </a:bodyPr>
          <a:lstStyle/>
          <a:p>
            <a:pPr lvl="0" rtl="0" algn="ctr">
              <a:spcBef>
                <a:spcPts val="0"/>
              </a:spcBef>
              <a:buNone/>
            </a:pPr>
            <a:r>
              <a:rPr i="1" lang="en-AU" sz="3600">
                <a:solidFill>
                  <a:srgbClr val="434343"/>
                </a:solidFill>
                <a:latin typeface="Times New Roman"/>
                <a:ea typeface="Times New Roman"/>
                <a:cs typeface="Times New Roman"/>
                <a:sym typeface="Times New Roman"/>
              </a:rPr>
              <a:t>Make sure you give a brief summary of what you have said before you do</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44"/>
                                        </p:tgtEl>
                                        <p:attrNameLst>
                                          <p:attrName>style.visibility</p:attrName>
                                        </p:attrNameLst>
                                      </p:cBhvr>
                                      <p:to>
                                        <p:strVal val="visible"/>
                                      </p:to>
                                    </p:set>
                                    <p:anim calcmode="lin" valueType="num">
                                      <p:cBhvr additive="base">
                                        <p:cTn dur="1000"/>
                                        <p:tgtEl>
                                          <p:spTgt spid="144"/>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45"/>
                                        </p:tgtEl>
                                        <p:attrNameLst>
                                          <p:attrName>style.visibility</p:attrName>
                                        </p:attrNameLst>
                                      </p:cBhvr>
                                      <p:to>
                                        <p:strVal val="visible"/>
                                      </p:to>
                                    </p:set>
                                    <p:anim calcmode="lin" valueType="num">
                                      <p:cBhvr additive="base">
                                        <p:cTn dur="1000"/>
                                        <p:tgtEl>
                                          <p:spTgt spid="145"/>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143"/>
                                        </p:tgtEl>
                                        <p:attrNameLst>
                                          <p:attrName>style.visibility</p:attrName>
                                        </p:attrNameLst>
                                      </p:cBhvr>
                                      <p:to>
                                        <p:strVal val="visible"/>
                                      </p:to>
                                    </p:set>
                                    <p:anim calcmode="lin" valueType="num">
                                      <p:cBhvr additive="base">
                                        <p:cTn dur="1000"/>
                                        <p:tgtEl>
                                          <p:spTgt spid="14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p:nvPr/>
        </p:nvSpPr>
        <p:spPr>
          <a:xfrm>
            <a:off x="1163950" y="1566625"/>
            <a:ext cx="10599600" cy="69081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0" lang="en-AU" sz="3600" u="none" cap="none" strike="noStrike">
                <a:solidFill>
                  <a:srgbClr val="434343"/>
                </a:solidFill>
                <a:latin typeface="Times New Roman"/>
                <a:ea typeface="Times New Roman"/>
                <a:cs typeface="Times New Roman"/>
                <a:sym typeface="Times New Roman"/>
              </a:rPr>
              <a:t>3. Give options </a:t>
            </a:r>
          </a:p>
          <a:p>
            <a:pPr indent="0" lvl="0" marL="0" marR="0" rtl="0" algn="ctr">
              <a:spcBef>
                <a:spcPts val="0"/>
              </a:spcBef>
              <a:buSzPct val="25000"/>
              <a:buNone/>
            </a:pPr>
            <a:r>
              <a:rPr i="1" lang="en-AU" sz="3600">
                <a:solidFill>
                  <a:srgbClr val="434343"/>
                </a:solidFill>
                <a:latin typeface="Times New Roman"/>
                <a:ea typeface="Times New Roman"/>
                <a:cs typeface="Times New Roman"/>
                <a:sym typeface="Times New Roman"/>
              </a:rPr>
              <a:t>(</a:t>
            </a:r>
            <a:r>
              <a:rPr b="1" i="1" lang="en-AU" sz="3600">
                <a:solidFill>
                  <a:srgbClr val="434343"/>
                </a:solidFill>
                <a:latin typeface="Times New Roman"/>
                <a:ea typeface="Times New Roman"/>
                <a:cs typeface="Times New Roman"/>
                <a:sym typeface="Times New Roman"/>
              </a:rPr>
              <a:t>These</a:t>
            </a:r>
            <a:r>
              <a:rPr b="1" i="1" lang="en-AU" sz="3600" cap="none" strike="noStrike">
                <a:solidFill>
                  <a:srgbClr val="434343"/>
                </a:solidFill>
                <a:latin typeface="Times New Roman"/>
                <a:ea typeface="Times New Roman"/>
                <a:cs typeface="Times New Roman"/>
                <a:sym typeface="Times New Roman"/>
              </a:rPr>
              <a:t> </a:t>
            </a:r>
            <a:r>
              <a:rPr b="1" i="1" lang="en-AU" sz="3600">
                <a:solidFill>
                  <a:srgbClr val="434343"/>
                </a:solidFill>
                <a:latin typeface="Times New Roman"/>
                <a:ea typeface="Times New Roman"/>
                <a:cs typeface="Times New Roman"/>
                <a:sym typeface="Times New Roman"/>
              </a:rPr>
              <a:t>must </a:t>
            </a:r>
            <a:r>
              <a:rPr b="1" i="1" lang="en-AU" sz="3600" cap="none" strike="noStrike">
                <a:solidFill>
                  <a:srgbClr val="434343"/>
                </a:solidFill>
                <a:latin typeface="Times New Roman"/>
                <a:ea typeface="Times New Roman"/>
                <a:cs typeface="Times New Roman"/>
                <a:sym typeface="Times New Roman"/>
              </a:rPr>
              <a:t>not be threats</a:t>
            </a:r>
            <a:r>
              <a:rPr b="0" i="1" lang="en-AU" sz="3600" u="none" cap="none" strike="noStrike">
                <a:solidFill>
                  <a:srgbClr val="434343"/>
                </a:solidFill>
                <a:latin typeface="Times New Roman"/>
                <a:ea typeface="Times New Roman"/>
                <a:cs typeface="Times New Roman"/>
                <a:sym typeface="Times New Roman"/>
              </a:rPr>
              <a:t>)</a:t>
            </a:r>
          </a:p>
          <a:p>
            <a:pPr indent="0" lvl="0" marL="0" marR="0" rtl="0" algn="ctr">
              <a:spcBef>
                <a:spcPts val="0"/>
              </a:spcBef>
              <a:buNone/>
            </a:pPr>
            <a:r>
              <a:t/>
            </a:r>
            <a:endParaRPr b="0" i="0" sz="18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0" lang="en-AU" sz="3600" u="none" cap="none" strike="noStrike">
                <a:solidFill>
                  <a:srgbClr val="434343"/>
                </a:solidFill>
                <a:latin typeface="Times New Roman"/>
                <a:ea typeface="Times New Roman"/>
                <a:cs typeface="Times New Roman"/>
                <a:sym typeface="Times New Roman"/>
              </a:rPr>
              <a:t>You must maintain a helpful pleasant tone</a:t>
            </a:r>
          </a:p>
          <a:p>
            <a:pPr indent="0" lvl="0" marL="0" marR="0" rtl="0" algn="ctr">
              <a:spcBef>
                <a:spcPts val="0"/>
              </a:spcBef>
              <a:buSzPct val="25000"/>
              <a:buNone/>
            </a:pPr>
            <a:r>
              <a:rPr b="0" i="0" lang="en-AU" sz="3600" u="none" cap="none" strike="noStrike">
                <a:solidFill>
                  <a:srgbClr val="434343"/>
                </a:solidFill>
                <a:latin typeface="Times New Roman"/>
                <a:ea typeface="Times New Roman"/>
                <a:cs typeface="Times New Roman"/>
                <a:sym typeface="Times New Roman"/>
              </a:rPr>
              <a:t>(this is hard but gets </a:t>
            </a:r>
            <a:r>
              <a:rPr lang="en-AU" sz="3600">
                <a:solidFill>
                  <a:srgbClr val="434343"/>
                </a:solidFill>
                <a:latin typeface="Times New Roman"/>
                <a:ea typeface="Times New Roman"/>
                <a:cs typeface="Times New Roman"/>
                <a:sym typeface="Times New Roman"/>
              </a:rPr>
              <a:t>easier</a:t>
            </a:r>
            <a:r>
              <a:rPr b="0" i="0" lang="en-AU" sz="3600" u="none" cap="none" strike="noStrike">
                <a:solidFill>
                  <a:srgbClr val="434343"/>
                </a:solidFill>
                <a:latin typeface="Times New Roman"/>
                <a:ea typeface="Times New Roman"/>
                <a:cs typeface="Times New Roman"/>
                <a:sym typeface="Times New Roman"/>
              </a:rPr>
              <a:t> with practice). </a:t>
            </a:r>
          </a:p>
          <a:p>
            <a:pPr indent="0" lvl="0" marL="0" marR="0" rtl="0" algn="ctr">
              <a:spcBef>
                <a:spcPts val="0"/>
              </a:spcBef>
              <a:buSzPct val="25000"/>
              <a:buNone/>
            </a:pPr>
            <a:r>
              <a:rPr b="0" i="0" lang="en-AU" sz="3600" u="none" cap="none" strike="noStrike">
                <a:solidFill>
                  <a:srgbClr val="434343"/>
                </a:solidFill>
                <a:latin typeface="Times New Roman"/>
                <a:ea typeface="Times New Roman"/>
                <a:cs typeface="Times New Roman"/>
                <a:sym typeface="Times New Roman"/>
              </a:rPr>
              <a:t>You must sound like you care.</a:t>
            </a:r>
          </a:p>
          <a:p>
            <a:pPr indent="0" lvl="0" marL="0" marR="0" rtl="0" algn="ctr">
              <a:spcBef>
                <a:spcPts val="0"/>
              </a:spcBef>
              <a:buNone/>
            </a:pPr>
            <a:r>
              <a:t/>
            </a:r>
            <a:endParaRPr b="0" i="0" sz="18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0" lang="en-AU" sz="3600" u="none" cap="none" strike="noStrike">
                <a:solidFill>
                  <a:srgbClr val="434343"/>
                </a:solidFill>
                <a:latin typeface="Times New Roman"/>
                <a:ea typeface="Times New Roman"/>
                <a:cs typeface="Times New Roman"/>
                <a:sym typeface="Times New Roman"/>
              </a:rPr>
              <a:t>Give them a choice between something they have to gain or lose. </a:t>
            </a:r>
          </a:p>
          <a:p>
            <a:pPr indent="0" lvl="0" marL="0" marR="0" rtl="0" algn="ctr">
              <a:spcBef>
                <a:spcPts val="0"/>
              </a:spcBef>
              <a:buNone/>
            </a:pPr>
            <a:r>
              <a:t/>
            </a:r>
            <a:endParaRPr b="0" i="0" sz="18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0" lang="en-AU" sz="3600" u="none" cap="none" strike="noStrike">
                <a:solidFill>
                  <a:srgbClr val="434343"/>
                </a:solidFill>
                <a:latin typeface="Times New Roman"/>
                <a:ea typeface="Times New Roman"/>
                <a:cs typeface="Times New Roman"/>
                <a:sym typeface="Times New Roman"/>
              </a:rPr>
              <a:t>That is give them the option of what is in it for them.</a:t>
            </a:r>
          </a:p>
          <a:p>
            <a:pPr indent="0" lvl="0" marL="0" marR="0" rtl="0" algn="ctr">
              <a:spcBef>
                <a:spcPts val="0"/>
              </a:spcBef>
              <a:buNone/>
            </a:pPr>
            <a:r>
              <a:t/>
            </a:r>
            <a:endParaRPr b="0" i="0" sz="18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0" lang="en-AU" sz="3600" u="none" cap="none" strike="noStrike">
                <a:solidFill>
                  <a:srgbClr val="434343"/>
                </a:solidFill>
                <a:latin typeface="Times New Roman"/>
                <a:ea typeface="Times New Roman"/>
                <a:cs typeface="Times New Roman"/>
                <a:sym typeface="Times New Roman"/>
              </a:rPr>
              <a:t>“If a Man/Woman has got something to gain or lose you've got something to use”</a:t>
            </a:r>
          </a:p>
        </p:txBody>
      </p:sp>
      <p:sp>
        <p:nvSpPr>
          <p:cNvPr id="152" name="Shape 152"/>
          <p:cNvSpPr/>
          <p:nvPr/>
        </p:nvSpPr>
        <p:spPr>
          <a:xfrm>
            <a:off x="2620550" y="284075"/>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 name="Shape 41"/>
        <p:cNvGrpSpPr/>
        <p:nvPr/>
      </p:nvGrpSpPr>
      <p:grpSpPr>
        <a:xfrm>
          <a:off x="0" y="0"/>
          <a:ext cx="0" cy="0"/>
          <a:chOff x="0" y="0"/>
          <a:chExt cx="0" cy="0"/>
        </a:xfrm>
      </p:grpSpPr>
      <p:sp>
        <p:nvSpPr>
          <p:cNvPr id="42" name="Shape 42"/>
          <p:cNvSpPr/>
          <p:nvPr/>
        </p:nvSpPr>
        <p:spPr>
          <a:xfrm>
            <a:off x="1139300" y="3159275"/>
            <a:ext cx="10776900" cy="3460199"/>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0" lang="en-AU" sz="3600" u="none" cap="none" strike="noStrike">
                <a:solidFill>
                  <a:srgbClr val="434343"/>
                </a:solidFill>
                <a:latin typeface="Times New Roman"/>
                <a:ea typeface="Times New Roman"/>
                <a:cs typeface="Times New Roman"/>
                <a:sym typeface="Times New Roman"/>
              </a:rPr>
              <a:t>1. Ask or Tell.  </a:t>
            </a:r>
          </a:p>
          <a:p>
            <a:pPr indent="0" lvl="0" marL="0" marR="0" rtl="0" algn="ctr">
              <a:spcBef>
                <a:spcPts val="0"/>
              </a:spcBef>
              <a:buNone/>
            </a:pPr>
            <a:r>
              <a:t/>
            </a:r>
            <a:endParaRPr sz="3600">
              <a:solidFill>
                <a:srgbClr val="434343"/>
              </a:solidFill>
              <a:latin typeface="Helvetica Neue"/>
              <a:ea typeface="Helvetica Neue"/>
              <a:cs typeface="Helvetica Neue"/>
              <a:sym typeface="Helvetica Neue"/>
            </a:endParaRPr>
          </a:p>
          <a:p>
            <a:pPr indent="0" lvl="0" marL="0" marR="0" rtl="0" algn="ctr">
              <a:spcBef>
                <a:spcPts val="0"/>
              </a:spcBef>
              <a:buSzPct val="25000"/>
              <a:buNone/>
            </a:pPr>
            <a:r>
              <a:rPr b="0" i="0" lang="en-AU" sz="3600" u="none" cap="none" strike="noStrike">
                <a:solidFill>
                  <a:srgbClr val="434343"/>
                </a:solidFill>
              </a:rPr>
              <a:t>"Do this"  (it's all in the tone of voice)</a:t>
            </a:r>
          </a:p>
          <a:p>
            <a:pPr indent="0" lvl="0" marL="0" marR="0" rtl="0" algn="ctr">
              <a:spcBef>
                <a:spcPts val="0"/>
              </a:spcBef>
              <a:buSzPct val="25000"/>
              <a:buNone/>
            </a:pPr>
            <a:r>
              <a:rPr lang="en-AU" sz="3600">
                <a:solidFill>
                  <a:srgbClr val="434343"/>
                </a:solidFill>
              </a:rPr>
              <a:t>or</a:t>
            </a:r>
          </a:p>
          <a:p>
            <a:pPr indent="0" lvl="0" marL="0" marR="0" rtl="0" algn="ctr">
              <a:spcBef>
                <a:spcPts val="0"/>
              </a:spcBef>
              <a:buSzPct val="25000"/>
              <a:buNone/>
            </a:pPr>
            <a:r>
              <a:rPr b="0" i="0" lang="en-AU" sz="3600" u="none" cap="none" strike="noStrike">
                <a:solidFill>
                  <a:srgbClr val="434343"/>
                </a:solidFill>
              </a:rPr>
              <a:t>What do you think you are doing?</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x="0" y="0"/>
          <a:ext cx="0" cy="0"/>
          <a:chOff x="0" y="0"/>
          <a:chExt cx="0" cy="0"/>
        </a:xfrm>
      </p:grpSpPr>
      <p:sp>
        <p:nvSpPr>
          <p:cNvPr id="157" name="Shape 157"/>
          <p:cNvSpPr/>
          <p:nvPr/>
        </p:nvSpPr>
        <p:spPr>
          <a:xfrm>
            <a:off x="797900" y="1725875"/>
            <a:ext cx="11409000" cy="70497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0" lang="en-AU" sz="3600" u="none" cap="none" strike="noStrike">
                <a:solidFill>
                  <a:srgbClr val="434343"/>
                </a:solidFill>
              </a:rPr>
              <a:t>Misbehaving person: “I don’t want to do what you ask”</a:t>
            </a:r>
          </a:p>
          <a:p>
            <a:pPr indent="0" lvl="0" marL="0" marR="0" rtl="0" algn="ctr">
              <a:spcBef>
                <a:spcPts val="0"/>
              </a:spcBef>
              <a:buNone/>
            </a:pPr>
            <a:r>
              <a:t/>
            </a:r>
            <a:endParaRPr b="0" i="0" sz="3600" u="none" cap="none" strike="noStrike">
              <a:solidFill>
                <a:srgbClr val="434343"/>
              </a:solidFill>
            </a:endParaRPr>
          </a:p>
          <a:p>
            <a:pPr indent="0" lvl="0" marL="0" marR="0" rtl="0" algn="l">
              <a:spcBef>
                <a:spcPts val="0"/>
              </a:spcBef>
              <a:buSzPct val="25000"/>
              <a:buNone/>
            </a:pPr>
            <a:r>
              <a:rPr b="0" i="0" lang="en-AU" sz="3600" u="none" cap="none" strike="noStrike">
                <a:solidFill>
                  <a:srgbClr val="434343"/>
                </a:solidFill>
              </a:rPr>
              <a:t>You:</a:t>
            </a:r>
          </a:p>
          <a:p>
            <a:pPr indent="0" lvl="0" marL="0" marR="0" rtl="0" algn="ctr">
              <a:spcBef>
                <a:spcPts val="0"/>
              </a:spcBef>
              <a:buSzPct val="25000"/>
              <a:buNone/>
            </a:pPr>
            <a:r>
              <a:rPr b="0" i="0" lang="en-AU" sz="3600" u="none" cap="none" strike="noStrike">
                <a:solidFill>
                  <a:srgbClr val="434343"/>
                </a:solidFill>
              </a:rPr>
              <a:t>“I need you to do what I ask because I don’t want to have to take it any further. It’s a pain for me if I do because there is extra paper work involved and you end up losing privileges. </a:t>
            </a:r>
          </a:p>
          <a:p>
            <a:pPr indent="0" lvl="0" marL="0" marR="0" rtl="0" algn="ctr">
              <a:spcBef>
                <a:spcPts val="0"/>
              </a:spcBef>
              <a:buNone/>
            </a:pPr>
            <a:r>
              <a:t/>
            </a:r>
            <a:endParaRPr b="0" i="0" sz="3600" u="none" cap="none" strike="noStrike">
              <a:solidFill>
                <a:srgbClr val="434343"/>
              </a:solidFill>
            </a:endParaRPr>
          </a:p>
          <a:p>
            <a:pPr indent="0" lvl="0" marL="0" marR="0" rtl="0" algn="ctr">
              <a:spcBef>
                <a:spcPts val="0"/>
              </a:spcBef>
              <a:buSzPct val="25000"/>
              <a:buNone/>
            </a:pPr>
            <a:r>
              <a:rPr b="0" i="0" lang="en-AU" sz="3600" u="none" cap="none" strike="noStrike">
                <a:solidFill>
                  <a:srgbClr val="434343"/>
                </a:solidFill>
              </a:rPr>
              <a:t>Whereas if you go home now (stop what you are doing now and don’t do it any more) I get let off the extra paperwork and you don’t end up with any grief”</a:t>
            </a:r>
          </a:p>
          <a:p>
            <a:pPr indent="0" lvl="0" marL="0" marR="0" rtl="0" algn="ctr">
              <a:spcBef>
                <a:spcPts val="0"/>
              </a:spcBef>
              <a:buSzPct val="25000"/>
              <a:buNone/>
            </a:pPr>
            <a:r>
              <a:rPr lang="en-AU" sz="3600">
                <a:solidFill>
                  <a:srgbClr val="434343"/>
                </a:solidFill>
              </a:rPr>
              <a:t>or</a:t>
            </a:r>
          </a:p>
          <a:p>
            <a:pPr lvl="0" rtl="0" algn="ctr">
              <a:spcBef>
                <a:spcPts val="0"/>
              </a:spcBef>
              <a:buClr>
                <a:schemeClr val="dk1"/>
              </a:buClr>
              <a:buSzPct val="25000"/>
              <a:buFont typeface="Arial"/>
              <a:buNone/>
            </a:pPr>
            <a:r>
              <a:rPr lang="en-AU" sz="3600">
                <a:solidFill>
                  <a:srgbClr val="434343"/>
                </a:solidFill>
              </a:rPr>
              <a:t>If you do what I ask then (</a:t>
            </a:r>
            <a:r>
              <a:rPr i="1" lang="en-AU" sz="3600">
                <a:solidFill>
                  <a:srgbClr val="434343"/>
                </a:solidFill>
                <a:latin typeface="Times New Roman"/>
                <a:ea typeface="Times New Roman"/>
                <a:cs typeface="Times New Roman"/>
                <a:sym typeface="Times New Roman"/>
              </a:rPr>
              <a:t>more example of options</a:t>
            </a:r>
            <a:r>
              <a:rPr lang="en-AU" sz="3600">
                <a:solidFill>
                  <a:srgbClr val="434343"/>
                </a:solidFill>
              </a:rPr>
              <a:t>):</a:t>
            </a:r>
          </a:p>
        </p:txBody>
      </p:sp>
      <p:sp>
        <p:nvSpPr>
          <p:cNvPr id="158" name="Shape 158"/>
          <p:cNvSpPr/>
          <p:nvPr/>
        </p:nvSpPr>
        <p:spPr>
          <a:xfrm>
            <a:off x="2581850" y="284075"/>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
        <p:nvSpPr>
          <p:cNvPr id="159" name="Shape 159"/>
          <p:cNvSpPr txBox="1"/>
          <p:nvPr/>
        </p:nvSpPr>
        <p:spPr>
          <a:xfrm>
            <a:off x="3417200" y="931775"/>
            <a:ext cx="6093000" cy="794100"/>
          </a:xfrm>
          <a:prstGeom prst="rect">
            <a:avLst/>
          </a:prstGeom>
          <a:noFill/>
          <a:ln>
            <a:noFill/>
          </a:ln>
        </p:spPr>
        <p:txBody>
          <a:bodyPr anchorCtr="0" anchor="ctr" bIns="91425" lIns="91425" rIns="91425" tIns="91425">
            <a:noAutofit/>
          </a:bodyPr>
          <a:lstStyle/>
          <a:p>
            <a:pPr lvl="0" rtl="0" algn="ctr">
              <a:spcBef>
                <a:spcPts val="0"/>
              </a:spcBef>
              <a:buNone/>
            </a:pPr>
            <a:r>
              <a:rPr lang="en-AU" sz="3600">
                <a:solidFill>
                  <a:srgbClr val="434343"/>
                </a:solidFill>
                <a:latin typeface="Times New Roman"/>
                <a:ea typeface="Times New Roman"/>
                <a:cs typeface="Times New Roman"/>
                <a:sym typeface="Times New Roman"/>
              </a:rPr>
              <a:t>3. Give options (Continued)</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p:nvPr/>
        </p:nvSpPr>
        <p:spPr>
          <a:xfrm>
            <a:off x="520100" y="2081075"/>
            <a:ext cx="11964600" cy="6215400"/>
          </a:xfrm>
          <a:prstGeom prst="rect">
            <a:avLst/>
          </a:prstGeom>
          <a:noFill/>
          <a:ln>
            <a:noFill/>
          </a:ln>
        </p:spPr>
        <p:txBody>
          <a:bodyPr anchorCtr="0" anchor="ctr" bIns="50800" lIns="50800" rIns="50800" tIns="50800">
            <a:noAutofit/>
          </a:bodyPr>
          <a:lstStyle/>
          <a:p>
            <a:pPr lvl="0" rtl="0" algn="ctr">
              <a:spcBef>
                <a:spcPts val="0"/>
              </a:spcBef>
              <a:buClr>
                <a:schemeClr val="dk1"/>
              </a:buClr>
              <a:buSzPct val="25000"/>
              <a:buFont typeface="Arial"/>
              <a:buNone/>
            </a:pPr>
            <a:r>
              <a:rPr lang="en-AU" sz="3600">
                <a:solidFill>
                  <a:srgbClr val="434343"/>
                </a:solidFill>
              </a:rPr>
              <a:t>or</a:t>
            </a:r>
          </a:p>
          <a:p>
            <a:pPr indent="0" lvl="0" marL="0" marR="0" rtl="0" algn="ctr">
              <a:spcBef>
                <a:spcPts val="0"/>
              </a:spcBef>
              <a:buSzPct val="25000"/>
              <a:buNone/>
            </a:pPr>
            <a:r>
              <a:rPr b="0" i="0" lang="en-AU" sz="3600" u="none" cap="none" strike="noStrike">
                <a:solidFill>
                  <a:srgbClr val="434343"/>
                </a:solidFill>
              </a:rPr>
              <a:t>“Your child is one of the safest children here”,</a:t>
            </a:r>
          </a:p>
          <a:p>
            <a:pPr lvl="0" rtl="0" algn="ctr">
              <a:spcBef>
                <a:spcPts val="0"/>
              </a:spcBef>
              <a:buClr>
                <a:schemeClr val="dk1"/>
              </a:buClr>
              <a:buSzPct val="25000"/>
              <a:buFont typeface="Arial"/>
              <a:buNone/>
            </a:pPr>
            <a:r>
              <a:rPr lang="en-AU" sz="3600">
                <a:solidFill>
                  <a:srgbClr val="434343"/>
                </a:solidFill>
              </a:rPr>
              <a:t>or</a:t>
            </a:r>
          </a:p>
          <a:p>
            <a:pPr indent="0" lvl="0" marL="0" marR="0" rtl="0" algn="ctr">
              <a:spcBef>
                <a:spcPts val="0"/>
              </a:spcBef>
              <a:buSzPct val="25000"/>
              <a:buNone/>
            </a:pPr>
            <a:r>
              <a:rPr b="0" i="0" lang="en-AU" sz="3600" u="none" cap="none" strike="noStrike">
                <a:solidFill>
                  <a:srgbClr val="434343"/>
                </a:solidFill>
              </a:rPr>
              <a:t>” you get to be seen as one of the good parents”,</a:t>
            </a:r>
          </a:p>
          <a:p>
            <a:pPr lvl="0" rtl="0" algn="ctr">
              <a:spcBef>
                <a:spcPts val="0"/>
              </a:spcBef>
              <a:buClr>
                <a:schemeClr val="dk1"/>
              </a:buClr>
              <a:buSzPct val="25000"/>
              <a:buFont typeface="Arial"/>
              <a:buNone/>
            </a:pPr>
            <a:r>
              <a:rPr lang="en-AU" sz="3600">
                <a:solidFill>
                  <a:srgbClr val="434343"/>
                </a:solidFill>
              </a:rPr>
              <a:t>or</a:t>
            </a:r>
          </a:p>
          <a:p>
            <a:pPr indent="0" lvl="0" marL="0" marR="0" rtl="0" algn="ctr">
              <a:spcBef>
                <a:spcPts val="0"/>
              </a:spcBef>
              <a:buSzPct val="25000"/>
              <a:buNone/>
            </a:pPr>
            <a:r>
              <a:rPr b="0" i="0" lang="en-AU" sz="3600" u="none" cap="none" strike="noStrike">
                <a:solidFill>
                  <a:srgbClr val="434343"/>
                </a:solidFill>
              </a:rPr>
              <a:t>“you will be helping us to help keep you/your child safe”.</a:t>
            </a:r>
          </a:p>
          <a:p>
            <a:pPr lvl="0" rtl="0" algn="ctr">
              <a:spcBef>
                <a:spcPts val="0"/>
              </a:spcBef>
              <a:buClr>
                <a:schemeClr val="dk1"/>
              </a:buClr>
              <a:buSzPct val="25000"/>
              <a:buFont typeface="Arial"/>
              <a:buNone/>
            </a:pPr>
            <a:r>
              <a:rPr lang="en-AU" sz="3600">
                <a:solidFill>
                  <a:srgbClr val="434343"/>
                </a:solidFill>
              </a:rPr>
              <a:t>or</a:t>
            </a:r>
          </a:p>
          <a:p>
            <a:pPr indent="0" lvl="0" marL="0" marR="0" rtl="0" algn="ctr">
              <a:spcBef>
                <a:spcPts val="0"/>
              </a:spcBef>
              <a:buSzPct val="25000"/>
              <a:buNone/>
            </a:pPr>
            <a:r>
              <a:rPr b="0" i="0" lang="en-AU" sz="3600" u="none" cap="none" strike="noStrike">
                <a:solidFill>
                  <a:srgbClr val="434343"/>
                </a:solidFill>
              </a:rPr>
              <a:t>"The respect you have been asking for will much greater".</a:t>
            </a:r>
          </a:p>
          <a:p>
            <a:pPr lvl="0" rtl="0" algn="ctr">
              <a:spcBef>
                <a:spcPts val="0"/>
              </a:spcBef>
              <a:buClr>
                <a:schemeClr val="dk1"/>
              </a:buClr>
              <a:buSzPct val="25000"/>
              <a:buFont typeface="Arial"/>
              <a:buNone/>
            </a:pPr>
            <a:r>
              <a:rPr lang="en-AU" sz="3600">
                <a:solidFill>
                  <a:srgbClr val="434343"/>
                </a:solidFill>
              </a:rPr>
              <a:t>or</a:t>
            </a:r>
          </a:p>
          <a:p>
            <a:pPr indent="0" lvl="0" marL="0" marR="0" rtl="0" algn="ctr">
              <a:spcBef>
                <a:spcPts val="0"/>
              </a:spcBef>
              <a:buSzPct val="25000"/>
              <a:buNone/>
            </a:pPr>
            <a:r>
              <a:rPr b="0" i="0" lang="en-AU" sz="3600" u="none" cap="none" strike="noStrike">
                <a:solidFill>
                  <a:srgbClr val="434343"/>
                </a:solidFill>
              </a:rPr>
              <a:t>“You get to come back and use the pool/gym tomorrow".</a:t>
            </a:r>
          </a:p>
          <a:p>
            <a:pPr indent="0" lvl="0" marL="0" marR="0" rtl="0" algn="ctr">
              <a:spcBef>
                <a:spcPts val="0"/>
              </a:spcBef>
              <a:buSzPct val="25000"/>
              <a:buNone/>
            </a:pPr>
            <a:r>
              <a:rPr b="0" i="0" lang="en-AU" sz="3600" u="none" cap="none" strike="noStrike">
                <a:solidFill>
                  <a:srgbClr val="434343"/>
                </a:solidFill>
              </a:rPr>
              <a:t> or</a:t>
            </a:r>
          </a:p>
        </p:txBody>
      </p:sp>
      <p:sp>
        <p:nvSpPr>
          <p:cNvPr id="165" name="Shape 165"/>
          <p:cNvSpPr/>
          <p:nvPr/>
        </p:nvSpPr>
        <p:spPr>
          <a:xfrm>
            <a:off x="2620550" y="260400"/>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
        <p:nvSpPr>
          <p:cNvPr id="166" name="Shape 166"/>
          <p:cNvSpPr txBox="1"/>
          <p:nvPr/>
        </p:nvSpPr>
        <p:spPr>
          <a:xfrm>
            <a:off x="3417200" y="931775"/>
            <a:ext cx="6093000" cy="794100"/>
          </a:xfrm>
          <a:prstGeom prst="rect">
            <a:avLst/>
          </a:prstGeom>
          <a:noFill/>
          <a:ln>
            <a:noFill/>
          </a:ln>
        </p:spPr>
        <p:txBody>
          <a:bodyPr anchorCtr="0" anchor="ctr" bIns="91425" lIns="91425" rIns="91425" tIns="91425">
            <a:noAutofit/>
          </a:bodyPr>
          <a:lstStyle/>
          <a:p>
            <a:pPr lvl="0" rtl="0" algn="ctr">
              <a:spcBef>
                <a:spcPts val="0"/>
              </a:spcBef>
              <a:buNone/>
            </a:pPr>
            <a:r>
              <a:rPr lang="en-AU" sz="3600">
                <a:solidFill>
                  <a:srgbClr val="434343"/>
                </a:solidFill>
                <a:latin typeface="Times New Roman"/>
                <a:ea typeface="Times New Roman"/>
                <a:cs typeface="Times New Roman"/>
                <a:sym typeface="Times New Roman"/>
              </a:rPr>
              <a:t>3. Give options (Continued)</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sp>
        <p:nvSpPr>
          <p:cNvPr id="171" name="Shape 171"/>
          <p:cNvSpPr/>
          <p:nvPr/>
        </p:nvSpPr>
        <p:spPr>
          <a:xfrm>
            <a:off x="753135" y="2485725"/>
            <a:ext cx="11885700" cy="55626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0" lang="en-AU" sz="3600" u="none" cap="none" strike="noStrike">
                <a:solidFill>
                  <a:srgbClr val="434343"/>
                </a:solidFill>
              </a:rPr>
              <a:t>“you get to show yourself a true leader”,</a:t>
            </a:r>
          </a:p>
          <a:p>
            <a:pPr lvl="0" rtl="0" algn="ctr">
              <a:spcBef>
                <a:spcPts val="0"/>
              </a:spcBef>
              <a:buClr>
                <a:schemeClr val="dk1"/>
              </a:buClr>
              <a:buSzPct val="25000"/>
              <a:buFont typeface="Arial"/>
              <a:buNone/>
            </a:pPr>
            <a:r>
              <a:rPr lang="en-AU" sz="3600">
                <a:solidFill>
                  <a:srgbClr val="434343"/>
                </a:solidFill>
              </a:rPr>
              <a:t>or</a:t>
            </a:r>
          </a:p>
          <a:p>
            <a:pPr indent="0" lvl="0" marL="0" marR="0" rtl="0" algn="ctr">
              <a:spcBef>
                <a:spcPts val="0"/>
              </a:spcBef>
              <a:buSzPct val="25000"/>
              <a:buNone/>
            </a:pPr>
            <a:r>
              <a:rPr b="0" i="0" lang="en-AU" sz="3600" u="none" cap="none" strike="noStrike">
                <a:solidFill>
                  <a:srgbClr val="434343"/>
                </a:solidFill>
              </a:rPr>
              <a:t>”You get to use the full value of your membership”.</a:t>
            </a:r>
          </a:p>
          <a:p>
            <a:pPr lvl="0" rtl="0" algn="ctr">
              <a:spcBef>
                <a:spcPts val="0"/>
              </a:spcBef>
              <a:buClr>
                <a:schemeClr val="dk1"/>
              </a:buClr>
              <a:buSzPct val="25000"/>
              <a:buFont typeface="Arial"/>
              <a:buNone/>
            </a:pPr>
            <a:r>
              <a:rPr lang="en-AU" sz="3600">
                <a:solidFill>
                  <a:srgbClr val="434343"/>
                </a:solidFill>
              </a:rPr>
              <a:t>or</a:t>
            </a:r>
          </a:p>
          <a:p>
            <a:pPr indent="0" lvl="0" marL="0" marR="0" rtl="0" algn="ctr">
              <a:spcBef>
                <a:spcPts val="0"/>
              </a:spcBef>
              <a:buSzPct val="25000"/>
              <a:buNone/>
            </a:pPr>
            <a:r>
              <a:rPr b="0" i="0" lang="en-AU" sz="3600" u="none" cap="none" strike="noStrike">
                <a:solidFill>
                  <a:srgbClr val="434343"/>
                </a:solidFill>
              </a:rPr>
              <a:t>“you'll get the most out of the money you pay for your membership”</a:t>
            </a:r>
          </a:p>
          <a:p>
            <a:pPr indent="0" lvl="0" marL="0" marR="0" rtl="0" algn="ctr">
              <a:spcBef>
                <a:spcPts val="0"/>
              </a:spcBef>
              <a:buNone/>
            </a:pPr>
            <a:r>
              <a:t/>
            </a:r>
            <a:endParaRPr b="0" i="0" sz="3600" u="none" cap="none" strike="noStrike">
              <a:solidFill>
                <a:srgbClr val="434343"/>
              </a:solidFill>
            </a:endParaRPr>
          </a:p>
          <a:p>
            <a:pPr indent="0" lvl="0" marL="0" marR="0" rtl="0" algn="ctr">
              <a:spcBef>
                <a:spcPts val="0"/>
              </a:spcBef>
              <a:buSzPct val="25000"/>
              <a:buNone/>
            </a:pPr>
            <a:r>
              <a:rPr b="0" i="0" lang="en-AU" sz="3600" u="none" cap="none" strike="noStrike">
                <a:solidFill>
                  <a:srgbClr val="434343"/>
                </a:solidFill>
              </a:rPr>
              <a:t>etc.</a:t>
            </a:r>
          </a:p>
          <a:p>
            <a:pPr indent="0" lvl="0" marL="0" marR="0" rtl="0" algn="l">
              <a:spcBef>
                <a:spcPts val="0"/>
              </a:spcBef>
              <a:buNone/>
            </a:pPr>
            <a:r>
              <a:t/>
            </a:r>
            <a:endParaRPr sz="3600">
              <a:solidFill>
                <a:srgbClr val="434343"/>
              </a:solidFill>
            </a:endParaRPr>
          </a:p>
        </p:txBody>
      </p:sp>
      <p:sp>
        <p:nvSpPr>
          <p:cNvPr id="172" name="Shape 172"/>
          <p:cNvSpPr/>
          <p:nvPr/>
        </p:nvSpPr>
        <p:spPr>
          <a:xfrm>
            <a:off x="2814075" y="213050"/>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
        <p:nvSpPr>
          <p:cNvPr id="173" name="Shape 173"/>
          <p:cNvSpPr txBox="1"/>
          <p:nvPr/>
        </p:nvSpPr>
        <p:spPr>
          <a:xfrm>
            <a:off x="3417200" y="931775"/>
            <a:ext cx="6093000" cy="794100"/>
          </a:xfrm>
          <a:prstGeom prst="rect">
            <a:avLst/>
          </a:prstGeom>
          <a:noFill/>
          <a:ln>
            <a:noFill/>
          </a:ln>
        </p:spPr>
        <p:txBody>
          <a:bodyPr anchorCtr="0" anchor="ctr" bIns="91425" lIns="91425" rIns="91425" tIns="91425">
            <a:noAutofit/>
          </a:bodyPr>
          <a:lstStyle/>
          <a:p>
            <a:pPr lvl="0" rtl="0" algn="ctr">
              <a:spcBef>
                <a:spcPts val="0"/>
              </a:spcBef>
              <a:buNone/>
            </a:pPr>
            <a:r>
              <a:rPr lang="en-AU" sz="3600">
                <a:solidFill>
                  <a:srgbClr val="434343"/>
                </a:solidFill>
                <a:latin typeface="Times New Roman"/>
                <a:ea typeface="Times New Roman"/>
                <a:cs typeface="Times New Roman"/>
                <a:sym typeface="Times New Roman"/>
              </a:rPr>
              <a:t>3. Give options (Continued)</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p:nvPr/>
        </p:nvSpPr>
        <p:spPr>
          <a:xfrm>
            <a:off x="1271200" y="2181400"/>
            <a:ext cx="10462500" cy="57033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At this point Life Guard's must call in the Duty or up line Manager</a:t>
            </a:r>
          </a:p>
          <a:p>
            <a:pPr indent="0" lvl="0" marL="0" marR="0" rtl="0" algn="ctr">
              <a:spcBef>
                <a:spcPts val="0"/>
              </a:spcBef>
              <a:buNone/>
            </a:pPr>
            <a:r>
              <a:t/>
            </a:r>
            <a:endParaRPr b="0" i="1" sz="36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i="1" lang="en-AU" sz="3600">
                <a:solidFill>
                  <a:srgbClr val="434343"/>
                </a:solidFill>
                <a:latin typeface="Times New Roman"/>
                <a:ea typeface="Times New Roman"/>
                <a:cs typeface="Times New Roman"/>
                <a:sym typeface="Times New Roman"/>
              </a:rPr>
              <a:t>Personally t</a:t>
            </a:r>
            <a:r>
              <a:rPr b="0" i="1" lang="en-AU" sz="3600" u="none" cap="none" strike="noStrike">
                <a:solidFill>
                  <a:srgbClr val="434343"/>
                </a:solidFill>
                <a:latin typeface="Times New Roman"/>
                <a:ea typeface="Times New Roman"/>
                <a:cs typeface="Times New Roman"/>
                <a:sym typeface="Times New Roman"/>
              </a:rPr>
              <a:t>his is the one I'm really working on at the moment but when I do </a:t>
            </a:r>
            <a:r>
              <a:rPr b="1" i="1" lang="en-AU" sz="3600" u="none" cap="none" strike="noStrike">
                <a:solidFill>
                  <a:srgbClr val="434343"/>
                </a:solidFill>
                <a:latin typeface="Times New Roman"/>
                <a:ea typeface="Times New Roman"/>
                <a:cs typeface="Times New Roman"/>
                <a:sym typeface="Times New Roman"/>
              </a:rPr>
              <a:t>get it right</a:t>
            </a:r>
            <a:r>
              <a:rPr b="0" i="1" lang="en-AU" sz="3600" u="none" cap="none" strike="noStrike">
                <a:solidFill>
                  <a:srgbClr val="434343"/>
                </a:solidFill>
                <a:latin typeface="Times New Roman"/>
                <a:ea typeface="Times New Roman"/>
                <a:cs typeface="Times New Roman"/>
                <a:sym typeface="Times New Roman"/>
              </a:rPr>
              <a:t> it is saves a lot of grief</a:t>
            </a:r>
          </a:p>
          <a:p>
            <a:pPr indent="0" lvl="0" marL="0" marR="0" rtl="0" algn="ctr">
              <a:spcBef>
                <a:spcPts val="0"/>
              </a:spcBef>
              <a:buNone/>
            </a:pPr>
            <a:r>
              <a:t/>
            </a:r>
            <a:endParaRPr b="0" i="1" sz="36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1" i="1" lang="en-AU" sz="3600" cap="none" strike="noStrike">
                <a:solidFill>
                  <a:srgbClr val="434343"/>
                </a:solidFill>
                <a:latin typeface="Times New Roman"/>
                <a:ea typeface="Times New Roman"/>
                <a:cs typeface="Times New Roman"/>
                <a:sym typeface="Times New Roman"/>
              </a:rPr>
              <a:t>This is the point where you get to discover if what you have said has had the intended meaning to the other person.</a:t>
            </a:r>
          </a:p>
        </p:txBody>
      </p:sp>
      <p:sp>
        <p:nvSpPr>
          <p:cNvPr id="179" name="Shape 179"/>
          <p:cNvSpPr/>
          <p:nvPr/>
        </p:nvSpPr>
        <p:spPr>
          <a:xfrm>
            <a:off x="2620600" y="260400"/>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
        <p:nvSpPr>
          <p:cNvPr id="180" name="Shape 180"/>
          <p:cNvSpPr txBox="1"/>
          <p:nvPr/>
        </p:nvSpPr>
        <p:spPr>
          <a:xfrm>
            <a:off x="5002400" y="908100"/>
            <a:ext cx="3000000" cy="947400"/>
          </a:xfrm>
          <a:prstGeom prst="rect">
            <a:avLst/>
          </a:prstGeom>
          <a:noFill/>
          <a:ln>
            <a:noFill/>
          </a:ln>
        </p:spPr>
        <p:txBody>
          <a:bodyPr anchorCtr="0" anchor="ctr" bIns="91425" lIns="91425" rIns="91425" tIns="91425">
            <a:noAutofit/>
          </a:bodyPr>
          <a:lstStyle/>
          <a:p>
            <a:pPr lvl="0" rtl="0" algn="ctr">
              <a:spcBef>
                <a:spcPts val="0"/>
              </a:spcBef>
              <a:buNone/>
            </a:pPr>
            <a:r>
              <a:rPr lang="en-AU" sz="3600">
                <a:solidFill>
                  <a:srgbClr val="434343"/>
                </a:solidFill>
              </a:rPr>
              <a:t>4. Confirm </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x="0" y="0"/>
          <a:ext cx="0" cy="0"/>
          <a:chOff x="0" y="0"/>
          <a:chExt cx="0" cy="0"/>
        </a:xfrm>
      </p:grpSpPr>
      <p:sp>
        <p:nvSpPr>
          <p:cNvPr id="185" name="Shape 185"/>
          <p:cNvSpPr/>
          <p:nvPr/>
        </p:nvSpPr>
        <p:spPr>
          <a:xfrm>
            <a:off x="632575" y="2083299"/>
            <a:ext cx="11739600" cy="5279100"/>
          </a:xfrm>
          <a:prstGeom prst="rect">
            <a:avLst/>
          </a:prstGeom>
          <a:noFill/>
          <a:ln>
            <a:noFill/>
          </a:ln>
        </p:spPr>
        <p:txBody>
          <a:bodyPr anchorCtr="0" anchor="ctr" bIns="50800" lIns="50800" rIns="50800" tIns="50800">
            <a:noAutofit/>
          </a:bodyPr>
          <a:lstStyle/>
          <a:p>
            <a:pPr indent="0" lvl="0" marL="0" marR="0" rtl="0" algn="l">
              <a:spcBef>
                <a:spcPts val="0"/>
              </a:spcBef>
              <a:buSzPct val="25000"/>
              <a:buNone/>
            </a:pPr>
            <a:r>
              <a:rPr lang="en-AU" sz="3600">
                <a:solidFill>
                  <a:srgbClr val="434343"/>
                </a:solidFill>
              </a:rPr>
              <a:t>You: </a:t>
            </a:r>
          </a:p>
          <a:p>
            <a:pPr indent="0" lvl="0" marL="0" marR="0" rtl="0" algn="l">
              <a:spcBef>
                <a:spcPts val="0"/>
              </a:spcBef>
              <a:buSzPct val="25000"/>
              <a:buNone/>
            </a:pPr>
            <a:r>
              <a:rPr b="0" i="0" lang="en-AU" sz="3600" u="none" cap="none" strike="noStrike">
                <a:solidFill>
                  <a:srgbClr val="434343"/>
                </a:solidFill>
              </a:rPr>
              <a:t>“Sir/Ma'am is there anything I can say that would “get you”(</a:t>
            </a:r>
            <a:r>
              <a:rPr b="0" i="1" lang="en-AU" sz="3600" u="none" cap="none" strike="noStrike">
                <a:solidFill>
                  <a:srgbClr val="434343"/>
                </a:solidFill>
                <a:latin typeface="Times New Roman"/>
                <a:ea typeface="Times New Roman"/>
                <a:cs typeface="Times New Roman"/>
                <a:sym typeface="Times New Roman"/>
              </a:rPr>
              <a:t>use the t</a:t>
            </a:r>
            <a:r>
              <a:rPr i="1" lang="en-AU" sz="3600">
                <a:solidFill>
                  <a:srgbClr val="434343"/>
                </a:solidFill>
                <a:latin typeface="Times New Roman"/>
                <a:ea typeface="Times New Roman"/>
                <a:cs typeface="Times New Roman"/>
                <a:sym typeface="Times New Roman"/>
              </a:rPr>
              <a:t>e</a:t>
            </a:r>
            <a:r>
              <a:rPr b="0" i="1" lang="en-AU" sz="3600" u="none" cap="none" strike="noStrike">
                <a:solidFill>
                  <a:srgbClr val="434343"/>
                </a:solidFill>
                <a:latin typeface="Times New Roman"/>
                <a:ea typeface="Times New Roman"/>
                <a:cs typeface="Times New Roman"/>
                <a:sym typeface="Times New Roman"/>
              </a:rPr>
              <a:t>rm "</a:t>
            </a:r>
            <a:r>
              <a:rPr b="1" i="1" lang="en-AU" sz="3600" u="none" cap="none" strike="noStrike">
                <a:solidFill>
                  <a:srgbClr val="434343"/>
                </a:solidFill>
                <a:latin typeface="Times New Roman"/>
                <a:ea typeface="Times New Roman"/>
                <a:cs typeface="Times New Roman"/>
                <a:sym typeface="Times New Roman"/>
              </a:rPr>
              <a:t>get you</a:t>
            </a:r>
            <a:r>
              <a:rPr b="0" i="1" lang="en-AU" sz="3600" u="none" cap="none" strike="noStrike">
                <a:solidFill>
                  <a:srgbClr val="434343"/>
                </a:solidFill>
                <a:latin typeface="Times New Roman"/>
                <a:ea typeface="Times New Roman"/>
                <a:cs typeface="Times New Roman"/>
                <a:sym typeface="Times New Roman"/>
              </a:rPr>
              <a:t>" NOT </a:t>
            </a:r>
            <a:r>
              <a:rPr i="1" lang="en-AU" sz="3600">
                <a:solidFill>
                  <a:srgbClr val="434343"/>
                </a:solidFill>
                <a:latin typeface="Times New Roman"/>
                <a:ea typeface="Times New Roman"/>
                <a:cs typeface="Times New Roman"/>
                <a:sym typeface="Times New Roman"/>
              </a:rPr>
              <a:t>“</a:t>
            </a:r>
            <a:r>
              <a:rPr b="0" i="1" lang="en-AU" sz="3600" u="none" cap="none" strike="noStrike">
                <a:solidFill>
                  <a:srgbClr val="434343"/>
                </a:solidFill>
                <a:latin typeface="Times New Roman"/>
                <a:ea typeface="Times New Roman"/>
                <a:cs typeface="Times New Roman"/>
                <a:sym typeface="Times New Roman"/>
              </a:rPr>
              <a:t>make you</a:t>
            </a:r>
            <a:r>
              <a:rPr i="1" lang="en-AU" sz="3600">
                <a:solidFill>
                  <a:srgbClr val="434343"/>
                </a:solidFill>
                <a:latin typeface="Times New Roman"/>
                <a:ea typeface="Times New Roman"/>
                <a:cs typeface="Times New Roman"/>
                <a:sym typeface="Times New Roman"/>
              </a:rPr>
              <a:t>”</a:t>
            </a:r>
            <a:r>
              <a:rPr b="0" i="0" lang="en-AU" sz="3600" u="none" cap="none" strike="noStrike">
                <a:solidFill>
                  <a:srgbClr val="434343"/>
                </a:solidFill>
              </a:rPr>
              <a:t>)  to  &lt;</a:t>
            </a:r>
            <a:r>
              <a:rPr b="0" i="0" lang="en-AU" sz="3600" u="none" cap="none" strike="noStrike">
                <a:solidFill>
                  <a:srgbClr val="434343"/>
                </a:solidFill>
                <a:latin typeface="Times New Roman"/>
                <a:ea typeface="Times New Roman"/>
                <a:cs typeface="Times New Roman"/>
                <a:sym typeface="Times New Roman"/>
              </a:rPr>
              <a:t>name what you want them to do</a:t>
            </a:r>
            <a:r>
              <a:rPr b="0" i="0" lang="en-AU" sz="3600" u="none" cap="none" strike="noStrike">
                <a:solidFill>
                  <a:srgbClr val="434343"/>
                </a:solidFill>
              </a:rPr>
              <a:t>&gt;, </a:t>
            </a:r>
          </a:p>
          <a:p>
            <a:pPr indent="0" lvl="0" marL="0" marR="0" rtl="0" algn="ctr">
              <a:spcBef>
                <a:spcPts val="0"/>
              </a:spcBef>
              <a:buSzPct val="25000"/>
              <a:buNone/>
            </a:pPr>
            <a:r>
              <a:rPr b="0" i="0" lang="en-AU" sz="3600" u="none" cap="none" strike="noStrike">
                <a:solidFill>
                  <a:srgbClr val="434343"/>
                </a:solidFill>
              </a:rPr>
              <a:t>“</a:t>
            </a:r>
            <a:r>
              <a:rPr b="1" i="0" lang="en-AU" sz="3600" u="none" cap="none" strike="noStrike">
                <a:solidFill>
                  <a:srgbClr val="434343"/>
                </a:solidFill>
              </a:rPr>
              <a:t>I'd Like To Think So</a:t>
            </a:r>
            <a:r>
              <a:rPr b="0" i="0" lang="en-AU" sz="3600" u="none" cap="none" strike="noStrike">
                <a:solidFill>
                  <a:srgbClr val="434343"/>
                </a:solidFill>
              </a:rPr>
              <a:t>”</a:t>
            </a:r>
          </a:p>
          <a:p>
            <a:pPr indent="0" lvl="0" marL="0" marR="0" rtl="0" algn="ctr">
              <a:spcBef>
                <a:spcPts val="0"/>
              </a:spcBef>
              <a:buNone/>
            </a:pPr>
            <a:r>
              <a:t/>
            </a:r>
            <a:endParaRPr sz="3600">
              <a:solidFill>
                <a:srgbClr val="434343"/>
              </a:solidFill>
              <a:latin typeface="Helvetica Neue"/>
              <a:ea typeface="Helvetica Neue"/>
              <a:cs typeface="Helvetica Neue"/>
              <a:sym typeface="Helvetica Neue"/>
            </a:endParaRPr>
          </a:p>
          <a:p>
            <a:pPr indent="0" lvl="0" marL="0" marR="0" rtl="0" algn="ctr">
              <a:spcBef>
                <a:spcPts val="0"/>
              </a:spcBef>
              <a:buSzPct val="25000"/>
              <a:buNone/>
            </a:pPr>
            <a:r>
              <a:rPr i="1" lang="en-AU" sz="3600">
                <a:solidFill>
                  <a:srgbClr val="434343"/>
                </a:solidFill>
                <a:latin typeface="Times New Roman"/>
                <a:ea typeface="Times New Roman"/>
                <a:cs typeface="Times New Roman"/>
                <a:sym typeface="Times New Roman"/>
              </a:rPr>
              <a:t>By using the term “</a:t>
            </a:r>
            <a:r>
              <a:rPr b="1" i="1" lang="en-AU" sz="3600">
                <a:solidFill>
                  <a:srgbClr val="434343"/>
                </a:solidFill>
                <a:latin typeface="Times New Roman"/>
                <a:ea typeface="Times New Roman"/>
                <a:cs typeface="Times New Roman"/>
                <a:sym typeface="Times New Roman"/>
              </a:rPr>
              <a:t>I’d like to think so</a:t>
            </a:r>
            <a:r>
              <a:rPr i="1" lang="en-AU" sz="3600">
                <a:solidFill>
                  <a:srgbClr val="434343"/>
                </a:solidFill>
                <a:latin typeface="Times New Roman"/>
                <a:ea typeface="Times New Roman"/>
                <a:cs typeface="Times New Roman"/>
                <a:sym typeface="Times New Roman"/>
              </a:rPr>
              <a:t>” you open the door for the person to co-operate rather than backing them into a corner where they feel the need to fight back</a:t>
            </a:r>
          </a:p>
        </p:txBody>
      </p:sp>
      <p:sp>
        <p:nvSpPr>
          <p:cNvPr id="186" name="Shape 186"/>
          <p:cNvSpPr/>
          <p:nvPr/>
        </p:nvSpPr>
        <p:spPr>
          <a:xfrm>
            <a:off x="2620550" y="260400"/>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
        <p:nvSpPr>
          <p:cNvPr id="187" name="Shape 187"/>
          <p:cNvSpPr txBox="1"/>
          <p:nvPr/>
        </p:nvSpPr>
        <p:spPr>
          <a:xfrm>
            <a:off x="4162200" y="908100"/>
            <a:ext cx="4989600" cy="947400"/>
          </a:xfrm>
          <a:prstGeom prst="rect">
            <a:avLst/>
          </a:prstGeom>
          <a:noFill/>
          <a:ln>
            <a:noFill/>
          </a:ln>
        </p:spPr>
        <p:txBody>
          <a:bodyPr anchorCtr="0" anchor="ctr" bIns="91425" lIns="91425" rIns="91425" tIns="91425">
            <a:noAutofit/>
          </a:bodyPr>
          <a:lstStyle/>
          <a:p>
            <a:pPr lvl="0" rtl="0" algn="ctr">
              <a:spcBef>
                <a:spcPts val="0"/>
              </a:spcBef>
              <a:buNone/>
            </a:pPr>
            <a:r>
              <a:rPr lang="en-AU" sz="3600">
                <a:solidFill>
                  <a:srgbClr val="434343"/>
                </a:solidFill>
                <a:latin typeface="Times New Roman"/>
                <a:ea typeface="Times New Roman"/>
                <a:cs typeface="Times New Roman"/>
                <a:sym typeface="Times New Roman"/>
              </a:rPr>
              <a:t>4. Confirm (Continued) </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p:nvPr/>
        </p:nvSpPr>
        <p:spPr>
          <a:xfrm>
            <a:off x="513700" y="2231550"/>
            <a:ext cx="11977500" cy="66462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This is said with the most respectful and genuine tone that you can muster.</a:t>
            </a:r>
          </a:p>
          <a:p>
            <a:pPr indent="0" lvl="0" marL="0" marR="0" rtl="0" algn="ctr">
              <a:spcBef>
                <a:spcPts val="0"/>
              </a:spcBef>
              <a:buNone/>
            </a:pPr>
            <a:r>
              <a:t/>
            </a:r>
            <a:endParaRPr i="1" sz="3600">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You must genuine</a:t>
            </a:r>
            <a:r>
              <a:rPr i="1" lang="en-AU" sz="3600">
                <a:solidFill>
                  <a:srgbClr val="434343"/>
                </a:solidFill>
                <a:latin typeface="Times New Roman"/>
                <a:ea typeface="Times New Roman"/>
                <a:cs typeface="Times New Roman"/>
                <a:sym typeface="Times New Roman"/>
              </a:rPr>
              <a:t>ly </a:t>
            </a:r>
            <a:r>
              <a:rPr b="0" i="1" lang="en-AU" sz="3600" u="none" cap="none" strike="noStrike">
                <a:solidFill>
                  <a:srgbClr val="434343"/>
                </a:solidFill>
                <a:latin typeface="Times New Roman"/>
                <a:ea typeface="Times New Roman"/>
                <a:cs typeface="Times New Roman"/>
                <a:sym typeface="Times New Roman"/>
              </a:rPr>
              <a:t>listen to the customer because this is not just their only opportunity left to tell you that they have understood what the problem is and what you have asked them to do</a:t>
            </a:r>
            <a:r>
              <a:rPr i="1" lang="en-AU" sz="3600">
                <a:solidFill>
                  <a:srgbClr val="434343"/>
                </a:solidFill>
                <a:latin typeface="Times New Roman"/>
                <a:ea typeface="Times New Roman"/>
                <a:cs typeface="Times New Roman"/>
                <a:sym typeface="Times New Roman"/>
              </a:rPr>
              <a:t>, t</a:t>
            </a:r>
            <a:r>
              <a:rPr b="0" i="1" lang="en-AU" sz="3600" u="none" cap="none" strike="noStrike">
                <a:solidFill>
                  <a:srgbClr val="434343"/>
                </a:solidFill>
                <a:latin typeface="Times New Roman"/>
                <a:ea typeface="Times New Roman"/>
                <a:cs typeface="Times New Roman"/>
                <a:sym typeface="Times New Roman"/>
              </a:rPr>
              <a:t>his is your last chance to get them to comply. </a:t>
            </a:r>
            <a:r>
              <a:rPr i="1" lang="en-AU" sz="3600">
                <a:solidFill>
                  <a:srgbClr val="434343"/>
                </a:solidFill>
                <a:latin typeface="Times New Roman"/>
                <a:ea typeface="Times New Roman"/>
                <a:cs typeface="Times New Roman"/>
                <a:sym typeface="Times New Roman"/>
              </a:rPr>
              <a:t>A</a:t>
            </a:r>
            <a:r>
              <a:rPr b="0" i="1" lang="en-AU" sz="3600" u="none" cap="none" strike="noStrike">
                <a:solidFill>
                  <a:srgbClr val="434343"/>
                </a:solidFill>
                <a:latin typeface="Times New Roman"/>
                <a:ea typeface="Times New Roman"/>
                <a:cs typeface="Times New Roman"/>
                <a:sym typeface="Times New Roman"/>
              </a:rPr>
              <a:t>nd if they sincerely tell you the best way to handle them and you miss it, it</a:t>
            </a:r>
            <a:r>
              <a:rPr i="1" lang="en-AU" sz="3600">
                <a:solidFill>
                  <a:srgbClr val="434343"/>
                </a:solidFill>
                <a:latin typeface="Times New Roman"/>
                <a:ea typeface="Times New Roman"/>
                <a:cs typeface="Times New Roman"/>
                <a:sym typeface="Times New Roman"/>
              </a:rPr>
              <a:t>’</a:t>
            </a:r>
            <a:r>
              <a:rPr b="0" i="1" lang="en-AU" sz="3600" u="none" cap="none" strike="noStrike">
                <a:solidFill>
                  <a:srgbClr val="434343"/>
                </a:solidFill>
                <a:latin typeface="Times New Roman"/>
                <a:ea typeface="Times New Roman"/>
                <a:cs typeface="Times New Roman"/>
                <a:sym typeface="Times New Roman"/>
              </a:rPr>
              <a:t>s not going to look good when they put in a formal complaint.</a:t>
            </a:r>
          </a:p>
          <a:p>
            <a:pPr indent="0" lvl="0" marL="0" marR="0" rtl="0" algn="ctr">
              <a:spcBef>
                <a:spcPts val="0"/>
              </a:spcBef>
              <a:buNone/>
            </a:pPr>
            <a:r>
              <a:t/>
            </a:r>
            <a:endParaRPr b="0" i="0" sz="36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i="1" lang="en-AU" sz="3600">
                <a:solidFill>
                  <a:srgbClr val="434343"/>
                </a:solidFill>
                <a:latin typeface="Times New Roman"/>
                <a:ea typeface="Times New Roman"/>
                <a:cs typeface="Times New Roman"/>
                <a:sym typeface="Times New Roman"/>
              </a:rPr>
              <a:t>But i</a:t>
            </a:r>
            <a:r>
              <a:rPr b="0" i="1" lang="en-AU" sz="3600" u="none" cap="none" strike="noStrike">
                <a:solidFill>
                  <a:srgbClr val="434343"/>
                </a:solidFill>
                <a:latin typeface="Times New Roman"/>
                <a:ea typeface="Times New Roman"/>
                <a:cs typeface="Times New Roman"/>
                <a:sym typeface="Times New Roman"/>
              </a:rPr>
              <a:t>f they show the same or greater resistance to your request you then go to step 5</a:t>
            </a:r>
          </a:p>
        </p:txBody>
      </p:sp>
      <p:sp>
        <p:nvSpPr>
          <p:cNvPr id="193" name="Shape 193"/>
          <p:cNvSpPr/>
          <p:nvPr/>
        </p:nvSpPr>
        <p:spPr>
          <a:xfrm>
            <a:off x="2620600" y="260400"/>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
        <p:nvSpPr>
          <p:cNvPr id="194" name="Shape 194"/>
          <p:cNvSpPr txBox="1"/>
          <p:nvPr/>
        </p:nvSpPr>
        <p:spPr>
          <a:xfrm>
            <a:off x="4162200" y="908100"/>
            <a:ext cx="4989600" cy="947400"/>
          </a:xfrm>
          <a:prstGeom prst="rect">
            <a:avLst/>
          </a:prstGeom>
          <a:noFill/>
          <a:ln>
            <a:noFill/>
          </a:ln>
        </p:spPr>
        <p:txBody>
          <a:bodyPr anchorCtr="0" anchor="ctr" bIns="91425" lIns="91425" rIns="91425" tIns="91425">
            <a:noAutofit/>
          </a:bodyPr>
          <a:lstStyle/>
          <a:p>
            <a:pPr lvl="0" rtl="0" algn="ctr">
              <a:spcBef>
                <a:spcPts val="0"/>
              </a:spcBef>
              <a:buNone/>
            </a:pPr>
            <a:r>
              <a:rPr lang="en-AU" sz="3600">
                <a:solidFill>
                  <a:srgbClr val="434343"/>
                </a:solidFill>
                <a:latin typeface="Times New Roman"/>
                <a:ea typeface="Times New Roman"/>
                <a:cs typeface="Times New Roman"/>
                <a:sym typeface="Times New Roman"/>
              </a:rPr>
              <a:t>4. Confirm (Continued) </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x="0" y="0"/>
          <a:ext cx="0" cy="0"/>
          <a:chOff x="0" y="0"/>
          <a:chExt cx="0" cy="0"/>
        </a:xfrm>
      </p:grpSpPr>
      <p:sp>
        <p:nvSpPr>
          <p:cNvPr id="199" name="Shape 199"/>
          <p:cNvSpPr/>
          <p:nvPr/>
        </p:nvSpPr>
        <p:spPr>
          <a:xfrm>
            <a:off x="535825" y="2056025"/>
            <a:ext cx="11933100" cy="65442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In </a:t>
            </a:r>
            <a:r>
              <a:rPr b="1" i="1" lang="en-AU" sz="3600" u="none" cap="none" strike="noStrike">
                <a:solidFill>
                  <a:srgbClr val="434343"/>
                </a:solidFill>
                <a:latin typeface="Times New Roman"/>
                <a:ea typeface="Times New Roman"/>
                <a:cs typeface="Times New Roman"/>
                <a:sym typeface="Times New Roman"/>
              </a:rPr>
              <a:t>a polic</a:t>
            </a:r>
            <a:r>
              <a:rPr b="1" i="1" lang="en-AU" sz="3600">
                <a:solidFill>
                  <a:srgbClr val="434343"/>
                </a:solidFill>
                <a:latin typeface="Times New Roman"/>
                <a:ea typeface="Times New Roman"/>
                <a:cs typeface="Times New Roman"/>
                <a:sym typeface="Times New Roman"/>
              </a:rPr>
              <a:t>ing</a:t>
            </a:r>
            <a:r>
              <a:rPr b="1" i="1" lang="en-AU" sz="3600" u="none" cap="none" strike="noStrike">
                <a:solidFill>
                  <a:srgbClr val="434343"/>
                </a:solidFill>
                <a:latin typeface="Times New Roman"/>
                <a:ea typeface="Times New Roman"/>
                <a:cs typeface="Times New Roman"/>
                <a:sym typeface="Times New Roman"/>
              </a:rPr>
              <a:t> context</a:t>
            </a:r>
            <a:r>
              <a:rPr b="0" i="1" lang="en-AU" sz="3600" u="none" cap="none" strike="noStrike">
                <a:solidFill>
                  <a:srgbClr val="434343"/>
                </a:solidFill>
                <a:latin typeface="Times New Roman"/>
                <a:ea typeface="Times New Roman"/>
                <a:cs typeface="Times New Roman"/>
                <a:sym typeface="Times New Roman"/>
              </a:rPr>
              <a:t> this stands for</a:t>
            </a:r>
            <a:r>
              <a:rPr i="1" lang="en-AU" sz="3600">
                <a:solidFill>
                  <a:srgbClr val="434343"/>
                </a:solidFill>
                <a:latin typeface="Times New Roman"/>
                <a:ea typeface="Times New Roman"/>
                <a:cs typeface="Times New Roman"/>
                <a:sym typeface="Times New Roman"/>
              </a:rPr>
              <a:t>:</a:t>
            </a: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a:t>
            </a:r>
            <a:r>
              <a:rPr b="1" i="1" lang="en-AU" sz="3600" u="none" cap="none" strike="noStrike">
                <a:solidFill>
                  <a:srgbClr val="434343"/>
                </a:solidFill>
                <a:latin typeface="Times New Roman"/>
                <a:ea typeface="Times New Roman"/>
                <a:cs typeface="Times New Roman"/>
                <a:sym typeface="Times New Roman"/>
              </a:rPr>
              <a:t>A</a:t>
            </a:r>
            <a:r>
              <a:rPr i="1" lang="en-AU" sz="3600" u="none" cap="none" strike="noStrike">
                <a:solidFill>
                  <a:srgbClr val="434343"/>
                </a:solidFill>
                <a:latin typeface="Times New Roman"/>
                <a:ea typeface="Times New Roman"/>
                <a:cs typeface="Times New Roman"/>
                <a:sym typeface="Times New Roman"/>
              </a:rPr>
              <a:t>rrest</a:t>
            </a:r>
            <a:r>
              <a:rPr b="1" i="1" lang="en-AU" sz="3600" u="none" cap="none" strike="noStrike">
                <a:solidFill>
                  <a:srgbClr val="434343"/>
                </a:solidFill>
                <a:latin typeface="Times New Roman"/>
                <a:ea typeface="Times New Roman"/>
                <a:cs typeface="Times New Roman"/>
                <a:sym typeface="Times New Roman"/>
              </a:rPr>
              <a:t>, C</a:t>
            </a:r>
            <a:r>
              <a:rPr i="1" lang="en-AU" sz="3600" u="none" cap="none" strike="noStrike">
                <a:solidFill>
                  <a:srgbClr val="434343"/>
                </a:solidFill>
                <a:latin typeface="Times New Roman"/>
                <a:ea typeface="Times New Roman"/>
                <a:cs typeface="Times New Roman"/>
                <a:sym typeface="Times New Roman"/>
              </a:rPr>
              <a:t>ontrol</a:t>
            </a:r>
            <a:r>
              <a:rPr b="1" i="1" lang="en-AU" sz="3600" u="none" cap="none" strike="noStrike">
                <a:solidFill>
                  <a:srgbClr val="434343"/>
                </a:solidFill>
                <a:latin typeface="Times New Roman"/>
                <a:ea typeface="Times New Roman"/>
                <a:cs typeface="Times New Roman"/>
                <a:sym typeface="Times New Roman"/>
              </a:rPr>
              <a:t> and T</a:t>
            </a:r>
            <a:r>
              <a:rPr i="1" lang="en-AU" sz="3600" u="none" cap="none" strike="noStrike">
                <a:solidFill>
                  <a:srgbClr val="434343"/>
                </a:solidFill>
                <a:latin typeface="Times New Roman"/>
                <a:ea typeface="Times New Roman"/>
                <a:cs typeface="Times New Roman"/>
                <a:sym typeface="Times New Roman"/>
              </a:rPr>
              <a:t>ransport</a:t>
            </a:r>
            <a:r>
              <a:rPr b="0" i="1" lang="en-AU" sz="3600" u="none" cap="none" strike="noStrike">
                <a:solidFill>
                  <a:srgbClr val="434343"/>
                </a:solidFill>
                <a:latin typeface="Times New Roman"/>
                <a:ea typeface="Times New Roman"/>
                <a:cs typeface="Times New Roman"/>
                <a:sym typeface="Times New Roman"/>
              </a:rPr>
              <a:t>”.</a:t>
            </a:r>
          </a:p>
          <a:p>
            <a:pPr indent="0" lvl="0" marL="0" marR="0" rtl="0" algn="ctr">
              <a:spcBef>
                <a:spcPts val="0"/>
              </a:spcBef>
              <a:buNone/>
            </a:pPr>
            <a:r>
              <a:t/>
            </a:r>
            <a:endParaRPr b="0" i="0" sz="1800" u="none" cap="none" strike="noStrike">
              <a:solidFill>
                <a:srgbClr val="434343"/>
              </a:solidFill>
              <a:latin typeface="Helvetica Neue"/>
              <a:ea typeface="Helvetica Neue"/>
              <a:cs typeface="Helvetica Neue"/>
              <a:sym typeface="Helvetica Neue"/>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We CAN NOT do that in the same way they do.</a:t>
            </a:r>
          </a:p>
          <a:p>
            <a:pPr indent="0" lvl="0" marL="0" marR="0" rtl="0" algn="ctr">
              <a:spcBef>
                <a:spcPts val="0"/>
              </a:spcBef>
              <a:buSzPct val="25000"/>
              <a:buNone/>
            </a:pPr>
            <a:r>
              <a:rPr i="1" lang="en-AU" sz="3600">
                <a:solidFill>
                  <a:srgbClr val="434343"/>
                </a:solidFill>
                <a:latin typeface="Times New Roman"/>
                <a:ea typeface="Times New Roman"/>
                <a:cs typeface="Times New Roman"/>
                <a:sym typeface="Times New Roman"/>
              </a:rPr>
              <a:t>B</a:t>
            </a:r>
            <a:r>
              <a:rPr b="0" i="1" lang="en-AU" sz="3600" u="none" cap="none" strike="noStrike">
                <a:solidFill>
                  <a:srgbClr val="434343"/>
                </a:solidFill>
                <a:latin typeface="Times New Roman"/>
                <a:ea typeface="Times New Roman"/>
                <a:cs typeface="Times New Roman"/>
                <a:sym typeface="Times New Roman"/>
              </a:rPr>
              <a:t>ut we can implement our </a:t>
            </a:r>
            <a:r>
              <a:rPr b="1" i="1" lang="en-AU" sz="3600" u="none" cap="none" strike="noStrike">
                <a:solidFill>
                  <a:srgbClr val="434343"/>
                </a:solidFill>
                <a:latin typeface="Times New Roman"/>
                <a:ea typeface="Times New Roman"/>
                <a:cs typeface="Times New Roman"/>
                <a:sym typeface="Times New Roman"/>
              </a:rPr>
              <a:t>action plan</a:t>
            </a:r>
          </a:p>
          <a:p>
            <a:pPr indent="0" lvl="0" marL="0" marR="0" rtl="0" algn="ctr">
              <a:spcBef>
                <a:spcPts val="0"/>
              </a:spcBef>
              <a:buNone/>
            </a:pPr>
            <a:r>
              <a:t/>
            </a:r>
            <a:endParaRPr b="0" i="0" sz="1800" u="none" cap="none" strike="noStrike">
              <a:solidFill>
                <a:srgbClr val="434343"/>
              </a:solidFill>
              <a:latin typeface="Helvetica Neue"/>
              <a:ea typeface="Helvetica Neue"/>
              <a:cs typeface="Helvetica Neue"/>
              <a:sym typeface="Helvetica Neue"/>
            </a:endParaRPr>
          </a:p>
          <a:p>
            <a:pPr indent="0" lvl="0" marL="0" marR="0" rtl="0" algn="l">
              <a:spcBef>
                <a:spcPts val="0"/>
              </a:spcBef>
              <a:buSzPct val="25000"/>
              <a:buNone/>
            </a:pPr>
            <a:r>
              <a:rPr b="0" i="0" lang="en-AU" sz="3600" u="none" cap="none" strike="noStrike">
                <a:solidFill>
                  <a:srgbClr val="434343"/>
                </a:solidFill>
              </a:rPr>
              <a:t>Duty </a:t>
            </a:r>
            <a:r>
              <a:rPr lang="en-AU" sz="3600">
                <a:solidFill>
                  <a:srgbClr val="434343"/>
                </a:solidFill>
              </a:rPr>
              <a:t>or upline Manager</a:t>
            </a:r>
            <a:r>
              <a:rPr b="0" i="0" lang="en-AU" sz="3600" u="none" cap="none" strike="noStrike">
                <a:solidFill>
                  <a:srgbClr val="434343"/>
                </a:solidFill>
              </a:rPr>
              <a:t>: </a:t>
            </a:r>
          </a:p>
          <a:p>
            <a:pPr indent="0" lvl="0" marL="0" marR="0" rtl="0" algn="l">
              <a:spcBef>
                <a:spcPts val="0"/>
              </a:spcBef>
              <a:buSzPct val="25000"/>
              <a:buNone/>
            </a:pPr>
            <a:r>
              <a:rPr b="0" i="0" lang="en-AU" sz="3600" u="none" cap="none" strike="noStrike">
                <a:solidFill>
                  <a:srgbClr val="434343"/>
                </a:solidFill>
              </a:rPr>
              <a:t>“Sir I'm issuing you with a … </a:t>
            </a:r>
            <a:r>
              <a:rPr lang="en-AU" sz="3600">
                <a:solidFill>
                  <a:srgbClr val="434343"/>
                </a:solidFill>
                <a:latin typeface="Helvetica Neue"/>
                <a:ea typeface="Helvetica Neue"/>
                <a:cs typeface="Helvetica Neue"/>
                <a:sym typeface="Helvetica Neue"/>
              </a:rPr>
              <a:t>&lt;</a:t>
            </a:r>
            <a:r>
              <a:rPr b="0" i="1" lang="en-AU" sz="3600" u="none" cap="none" strike="noStrike">
                <a:solidFill>
                  <a:srgbClr val="434343"/>
                </a:solidFill>
                <a:latin typeface="Times New Roman"/>
                <a:ea typeface="Times New Roman"/>
                <a:cs typeface="Times New Roman"/>
                <a:sym typeface="Times New Roman"/>
              </a:rPr>
              <a:t>3 month ban</a:t>
            </a:r>
            <a:r>
              <a:rPr i="1" lang="en-AU" sz="3600">
                <a:solidFill>
                  <a:srgbClr val="434343"/>
                </a:solidFill>
                <a:latin typeface="Times New Roman"/>
                <a:ea typeface="Times New Roman"/>
                <a:cs typeface="Times New Roman"/>
                <a:sym typeface="Times New Roman"/>
              </a:rPr>
              <a:t> or</a:t>
            </a:r>
            <a:r>
              <a:rPr b="0" i="1" lang="en-AU" sz="3600" u="none" cap="none" strike="noStrike">
                <a:solidFill>
                  <a:srgbClr val="434343"/>
                </a:solidFill>
                <a:latin typeface="Times New Roman"/>
                <a:ea typeface="Times New Roman"/>
                <a:cs typeface="Times New Roman"/>
                <a:sym typeface="Times New Roman"/>
              </a:rPr>
              <a:t> 6 month ban</a:t>
            </a:r>
            <a:r>
              <a:rPr i="1" lang="en-AU" sz="3600">
                <a:solidFill>
                  <a:srgbClr val="434343"/>
                </a:solidFill>
                <a:latin typeface="Times New Roman"/>
                <a:ea typeface="Times New Roman"/>
                <a:cs typeface="Times New Roman"/>
                <a:sym typeface="Times New Roman"/>
              </a:rPr>
              <a:t> or</a:t>
            </a:r>
            <a:r>
              <a:rPr b="0" i="1" lang="en-AU" sz="3600" u="none" cap="none" strike="noStrike">
                <a:solidFill>
                  <a:srgbClr val="434343"/>
                </a:solidFill>
                <a:latin typeface="Times New Roman"/>
                <a:ea typeface="Times New Roman"/>
                <a:cs typeface="Times New Roman"/>
                <a:sym typeface="Times New Roman"/>
              </a:rPr>
              <a:t> calling the police</a:t>
            </a:r>
            <a:r>
              <a:rPr i="1" lang="en-AU" sz="3600">
                <a:solidFill>
                  <a:srgbClr val="434343"/>
                </a:solidFill>
                <a:latin typeface="Times New Roman"/>
                <a:ea typeface="Times New Roman"/>
                <a:cs typeface="Times New Roman"/>
                <a:sym typeface="Times New Roman"/>
              </a:rPr>
              <a:t>; w</a:t>
            </a:r>
            <a:r>
              <a:rPr b="0" i="1" lang="en-AU" sz="3600" u="none" cap="none" strike="noStrike">
                <a:solidFill>
                  <a:srgbClr val="434343"/>
                </a:solidFill>
                <a:latin typeface="Times New Roman"/>
                <a:ea typeface="Times New Roman"/>
                <a:cs typeface="Times New Roman"/>
                <a:sym typeface="Times New Roman"/>
              </a:rPr>
              <a:t>hatever </a:t>
            </a:r>
            <a:r>
              <a:rPr i="1" lang="en-AU" sz="3600">
                <a:solidFill>
                  <a:srgbClr val="434343"/>
                </a:solidFill>
                <a:latin typeface="Times New Roman"/>
                <a:ea typeface="Times New Roman"/>
                <a:cs typeface="Times New Roman"/>
                <a:sym typeface="Times New Roman"/>
              </a:rPr>
              <a:t>your </a:t>
            </a:r>
            <a:r>
              <a:rPr b="1" i="1" lang="en-AU" sz="3600">
                <a:solidFill>
                  <a:srgbClr val="434343"/>
                </a:solidFill>
                <a:latin typeface="Times New Roman"/>
                <a:ea typeface="Times New Roman"/>
                <a:cs typeface="Times New Roman"/>
                <a:sym typeface="Times New Roman"/>
              </a:rPr>
              <a:t>action plan</a:t>
            </a:r>
            <a:r>
              <a:rPr i="1" lang="en-AU" sz="3600">
                <a:solidFill>
                  <a:srgbClr val="434343"/>
                </a:solidFill>
                <a:latin typeface="Times New Roman"/>
                <a:ea typeface="Times New Roman"/>
                <a:cs typeface="Times New Roman"/>
                <a:sym typeface="Times New Roman"/>
              </a:rPr>
              <a:t> consists of&gt;</a:t>
            </a:r>
            <a:r>
              <a:rPr lang="en-AU" sz="3600">
                <a:solidFill>
                  <a:srgbClr val="434343"/>
                </a:solidFill>
              </a:rPr>
              <a:t> please leave now”.</a:t>
            </a:r>
          </a:p>
          <a:p>
            <a:pPr indent="0" lvl="0" marL="0" marR="0" rtl="0" algn="ctr">
              <a:spcBef>
                <a:spcPts val="0"/>
              </a:spcBef>
              <a:buNone/>
            </a:pPr>
            <a:r>
              <a:t/>
            </a:r>
            <a:endParaRPr sz="3600">
              <a:solidFill>
                <a:srgbClr val="434343"/>
              </a:solidFill>
            </a:endParaRPr>
          </a:p>
          <a:p>
            <a:pPr indent="0" lvl="0" marL="0" marR="0" rtl="0" algn="ctr">
              <a:spcBef>
                <a:spcPts val="0"/>
              </a:spcBef>
              <a:buSzPct val="25000"/>
              <a:buNone/>
            </a:pPr>
            <a:r>
              <a:rPr i="1" lang="en-AU" sz="3600">
                <a:solidFill>
                  <a:srgbClr val="434343"/>
                </a:solidFill>
                <a:latin typeface="Times New Roman"/>
                <a:ea typeface="Times New Roman"/>
                <a:cs typeface="Times New Roman"/>
                <a:sym typeface="Times New Roman"/>
              </a:rPr>
              <a:t>(This assumes you have and action plan. If you don’t you’d better create one)</a:t>
            </a:r>
          </a:p>
        </p:txBody>
      </p:sp>
      <p:sp>
        <p:nvSpPr>
          <p:cNvPr id="200" name="Shape 200"/>
          <p:cNvSpPr/>
          <p:nvPr/>
        </p:nvSpPr>
        <p:spPr>
          <a:xfrm>
            <a:off x="2620525" y="260400"/>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
        <p:nvSpPr>
          <p:cNvPr id="201" name="Shape 201"/>
          <p:cNvSpPr txBox="1"/>
          <p:nvPr/>
        </p:nvSpPr>
        <p:spPr>
          <a:xfrm>
            <a:off x="5002375" y="908100"/>
            <a:ext cx="3000000" cy="796800"/>
          </a:xfrm>
          <a:prstGeom prst="rect">
            <a:avLst/>
          </a:prstGeom>
          <a:noFill/>
          <a:ln>
            <a:noFill/>
          </a:ln>
        </p:spPr>
        <p:txBody>
          <a:bodyPr anchorCtr="0" anchor="ctr" bIns="91425" lIns="91425" rIns="91425" tIns="91425">
            <a:noAutofit/>
          </a:bodyPr>
          <a:lstStyle/>
          <a:p>
            <a:pPr lvl="0" rtl="0" algn="ctr">
              <a:spcBef>
                <a:spcPts val="0"/>
              </a:spcBef>
              <a:buNone/>
            </a:pPr>
            <a:r>
              <a:rPr lang="en-AU" sz="3600">
                <a:solidFill>
                  <a:srgbClr val="434343"/>
                </a:solidFill>
                <a:latin typeface="Times New Roman"/>
                <a:ea typeface="Times New Roman"/>
                <a:cs typeface="Times New Roman"/>
                <a:sym typeface="Times New Roman"/>
              </a:rPr>
              <a:t>5. ACT</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x="0" y="0"/>
          <a:ext cx="0" cy="0"/>
          <a:chOff x="0" y="0"/>
          <a:chExt cx="0" cy="0"/>
        </a:xfrm>
      </p:grpSpPr>
      <p:sp>
        <p:nvSpPr>
          <p:cNvPr id="206" name="Shape 206"/>
          <p:cNvSpPr/>
          <p:nvPr/>
        </p:nvSpPr>
        <p:spPr>
          <a:xfrm>
            <a:off x="884150" y="2056025"/>
            <a:ext cx="11236500" cy="63717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There must be no hesitation</a:t>
            </a:r>
            <a:r>
              <a:rPr i="1" lang="en-AU" sz="3600">
                <a:solidFill>
                  <a:srgbClr val="434343"/>
                </a:solidFill>
                <a:latin typeface="Times New Roman"/>
                <a:ea typeface="Times New Roman"/>
                <a:cs typeface="Times New Roman"/>
                <a:sym typeface="Times New Roman"/>
              </a:rPr>
              <a:t>. R</a:t>
            </a:r>
            <a:r>
              <a:rPr b="0" i="1" lang="en-AU" sz="3600" u="none" cap="none" strike="noStrike">
                <a:solidFill>
                  <a:srgbClr val="434343"/>
                </a:solidFill>
                <a:latin typeface="Times New Roman"/>
                <a:ea typeface="Times New Roman"/>
                <a:cs typeface="Times New Roman"/>
                <a:sym typeface="Times New Roman"/>
              </a:rPr>
              <a:t>emember the danger</a:t>
            </a:r>
            <a:r>
              <a:rPr i="1" lang="en-AU" sz="3600">
                <a:solidFill>
                  <a:srgbClr val="434343"/>
                </a:solidFill>
                <a:latin typeface="Times New Roman"/>
                <a:ea typeface="Times New Roman"/>
                <a:cs typeface="Times New Roman"/>
                <a:sym typeface="Times New Roman"/>
              </a:rPr>
              <a:t> here.</a:t>
            </a:r>
          </a:p>
          <a:p>
            <a:pPr indent="0" lvl="0" marL="0" marR="0" rtl="0" algn="ctr">
              <a:spcBef>
                <a:spcPts val="0"/>
              </a:spcBef>
              <a:buNone/>
            </a:pPr>
            <a:r>
              <a:t/>
            </a:r>
            <a:endParaRPr b="0" i="0" sz="36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i="1" lang="en-AU" sz="3600">
                <a:solidFill>
                  <a:srgbClr val="434343"/>
                </a:solidFill>
                <a:latin typeface="Times New Roman"/>
                <a:ea typeface="Times New Roman"/>
                <a:cs typeface="Times New Roman"/>
                <a:sym typeface="Times New Roman"/>
              </a:rPr>
              <a:t>A</a:t>
            </a:r>
            <a:r>
              <a:rPr b="0" i="1" lang="en-AU" sz="3600" u="none" cap="none" strike="noStrike">
                <a:solidFill>
                  <a:srgbClr val="434343"/>
                </a:solidFill>
                <a:latin typeface="Times New Roman"/>
                <a:ea typeface="Times New Roman"/>
                <a:cs typeface="Times New Roman"/>
                <a:sym typeface="Times New Roman"/>
              </a:rPr>
              <a:t>ct whilst they are still talking.</a:t>
            </a: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 </a:t>
            </a:r>
            <a:r>
              <a:rPr i="1" lang="en-AU" sz="3600">
                <a:solidFill>
                  <a:srgbClr val="434343"/>
                </a:solidFill>
                <a:latin typeface="Times New Roman"/>
                <a:ea typeface="Times New Roman"/>
                <a:cs typeface="Times New Roman"/>
                <a:sym typeface="Times New Roman"/>
              </a:rPr>
              <a:t>R</a:t>
            </a:r>
            <a:r>
              <a:rPr b="0" i="1" lang="en-AU" sz="3600" u="none" cap="none" strike="noStrike">
                <a:solidFill>
                  <a:srgbClr val="434343"/>
                </a:solidFill>
                <a:latin typeface="Times New Roman"/>
                <a:ea typeface="Times New Roman"/>
                <a:cs typeface="Times New Roman"/>
                <a:sym typeface="Times New Roman"/>
              </a:rPr>
              <a:t>emember they have shown the same or </a:t>
            </a:r>
            <a:r>
              <a:rPr i="1" lang="en-AU" sz="3600">
                <a:solidFill>
                  <a:srgbClr val="434343"/>
                </a:solidFill>
                <a:latin typeface="Times New Roman"/>
                <a:ea typeface="Times New Roman"/>
                <a:cs typeface="Times New Roman"/>
                <a:sym typeface="Times New Roman"/>
              </a:rPr>
              <a:t>greater</a:t>
            </a:r>
            <a:r>
              <a:rPr b="0" i="1" lang="en-AU" sz="3600" u="none" cap="none" strike="noStrike">
                <a:solidFill>
                  <a:srgbClr val="434343"/>
                </a:solidFill>
                <a:latin typeface="Times New Roman"/>
                <a:ea typeface="Times New Roman"/>
                <a:cs typeface="Times New Roman"/>
                <a:sym typeface="Times New Roman"/>
              </a:rPr>
              <a:t> resistance to complying th</a:t>
            </a:r>
            <a:r>
              <a:rPr i="1" lang="en-AU" sz="3600">
                <a:solidFill>
                  <a:srgbClr val="434343"/>
                </a:solidFill>
                <a:latin typeface="Times New Roman"/>
                <a:ea typeface="Times New Roman"/>
                <a:cs typeface="Times New Roman"/>
                <a:sym typeface="Times New Roman"/>
              </a:rPr>
              <a:t>ey are not going to change now.</a:t>
            </a:r>
          </a:p>
          <a:p>
            <a:pPr indent="0" lvl="0" marL="0" marR="0" rtl="0" algn="ctr">
              <a:spcBef>
                <a:spcPts val="0"/>
              </a:spcBef>
              <a:buNone/>
            </a:pPr>
            <a:r>
              <a:t/>
            </a:r>
            <a:endParaRPr b="0" i="0" sz="36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If at any time you feel under threat or unsafe you should create a </a:t>
            </a:r>
            <a:r>
              <a:rPr b="1" i="1" lang="en-AU" sz="3600">
                <a:solidFill>
                  <a:srgbClr val="434343"/>
                </a:solidFill>
                <a:latin typeface="Times New Roman"/>
                <a:ea typeface="Times New Roman"/>
                <a:cs typeface="Times New Roman"/>
                <a:sym typeface="Times New Roman"/>
              </a:rPr>
              <a:t>S</a:t>
            </a:r>
            <a:r>
              <a:rPr b="1" i="1" lang="en-AU" sz="3600" u="none" cap="none" strike="noStrike">
                <a:solidFill>
                  <a:srgbClr val="434343"/>
                </a:solidFill>
                <a:latin typeface="Times New Roman"/>
                <a:ea typeface="Times New Roman"/>
                <a:cs typeface="Times New Roman"/>
                <a:sym typeface="Times New Roman"/>
              </a:rPr>
              <a:t>afety </a:t>
            </a:r>
            <a:r>
              <a:rPr b="1" i="1" lang="en-AU" sz="3600">
                <a:solidFill>
                  <a:srgbClr val="434343"/>
                </a:solidFill>
                <a:latin typeface="Times New Roman"/>
                <a:ea typeface="Times New Roman"/>
                <a:cs typeface="Times New Roman"/>
                <a:sym typeface="Times New Roman"/>
              </a:rPr>
              <a:t>Z</a:t>
            </a:r>
            <a:r>
              <a:rPr b="1" i="1" lang="en-AU" sz="3600" u="none" cap="none" strike="noStrike">
                <a:solidFill>
                  <a:srgbClr val="434343"/>
                </a:solidFill>
                <a:latin typeface="Times New Roman"/>
                <a:ea typeface="Times New Roman"/>
                <a:cs typeface="Times New Roman"/>
                <a:sym typeface="Times New Roman"/>
              </a:rPr>
              <a:t>one</a:t>
            </a:r>
            <a:r>
              <a:rPr b="0" i="1" lang="en-AU" sz="3600" u="none" cap="none" strike="noStrike">
                <a:solidFill>
                  <a:srgbClr val="434343"/>
                </a:solidFill>
                <a:latin typeface="Times New Roman"/>
                <a:ea typeface="Times New Roman"/>
                <a:cs typeface="Times New Roman"/>
                <a:sym typeface="Times New Roman"/>
              </a:rPr>
              <a:t> between you and the customer. </a:t>
            </a:r>
          </a:p>
          <a:p>
            <a:pPr indent="0" lvl="0" marL="0" marR="0" rtl="0" algn="ctr">
              <a:spcBef>
                <a:spcPts val="0"/>
              </a:spcBef>
              <a:buNone/>
            </a:pPr>
            <a:r>
              <a:t/>
            </a:r>
            <a:endParaRPr i="1" sz="3600">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1" i="1" lang="en-AU" sz="3600" u="none" cap="none" strike="noStrike">
                <a:solidFill>
                  <a:srgbClr val="434343"/>
                </a:solidFill>
                <a:latin typeface="Times New Roman"/>
                <a:ea typeface="Times New Roman"/>
                <a:cs typeface="Times New Roman"/>
                <a:sym typeface="Times New Roman"/>
              </a:rPr>
              <a:t>A </a:t>
            </a:r>
            <a:r>
              <a:rPr b="1" i="1" lang="en-AU" sz="3600" u="sng">
                <a:solidFill>
                  <a:srgbClr val="434343"/>
                </a:solidFill>
                <a:latin typeface="Times New Roman"/>
                <a:ea typeface="Times New Roman"/>
                <a:cs typeface="Times New Roman"/>
                <a:sym typeface="Times New Roman"/>
              </a:rPr>
              <a:t>S</a:t>
            </a:r>
            <a:r>
              <a:rPr b="1" i="1" lang="en-AU" sz="3600" u="sng" cap="none" strike="noStrike">
                <a:solidFill>
                  <a:srgbClr val="434343"/>
                </a:solidFill>
                <a:latin typeface="Times New Roman"/>
                <a:ea typeface="Times New Roman"/>
                <a:cs typeface="Times New Roman"/>
                <a:sym typeface="Times New Roman"/>
              </a:rPr>
              <a:t>afety </a:t>
            </a:r>
            <a:r>
              <a:rPr b="1" i="1" lang="en-AU" sz="3600" u="sng">
                <a:solidFill>
                  <a:srgbClr val="434343"/>
                </a:solidFill>
                <a:latin typeface="Times New Roman"/>
                <a:ea typeface="Times New Roman"/>
                <a:cs typeface="Times New Roman"/>
                <a:sym typeface="Times New Roman"/>
              </a:rPr>
              <a:t>Z</a:t>
            </a:r>
            <a:r>
              <a:rPr b="1" i="1" lang="en-AU" sz="3600" u="sng" cap="none" strike="noStrike">
                <a:solidFill>
                  <a:srgbClr val="434343"/>
                </a:solidFill>
                <a:latin typeface="Times New Roman"/>
                <a:ea typeface="Times New Roman"/>
                <a:cs typeface="Times New Roman"/>
                <a:sym typeface="Times New Roman"/>
              </a:rPr>
              <a:t>one</a:t>
            </a:r>
            <a:r>
              <a:rPr b="1" i="1" lang="en-AU" sz="3600" u="none" cap="none" strike="noStrike">
                <a:solidFill>
                  <a:srgbClr val="434343"/>
                </a:solidFill>
                <a:latin typeface="Times New Roman"/>
                <a:ea typeface="Times New Roman"/>
                <a:cs typeface="Times New Roman"/>
                <a:sym typeface="Times New Roman"/>
              </a:rPr>
              <a:t> is a</a:t>
            </a:r>
            <a:r>
              <a:rPr b="1" i="1" lang="en-AU" sz="3600">
                <a:solidFill>
                  <a:srgbClr val="434343"/>
                </a:solidFill>
                <a:latin typeface="Times New Roman"/>
                <a:ea typeface="Times New Roman"/>
                <a:cs typeface="Times New Roman"/>
                <a:sym typeface="Times New Roman"/>
              </a:rPr>
              <a:t>t least two of your arm lengths away from the customer </a:t>
            </a:r>
          </a:p>
        </p:txBody>
      </p:sp>
      <p:sp>
        <p:nvSpPr>
          <p:cNvPr id="207" name="Shape 207"/>
          <p:cNvSpPr/>
          <p:nvPr/>
        </p:nvSpPr>
        <p:spPr>
          <a:xfrm>
            <a:off x="2620550" y="331425"/>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
        <p:nvSpPr>
          <p:cNvPr id="208" name="Shape 208"/>
          <p:cNvSpPr txBox="1"/>
          <p:nvPr/>
        </p:nvSpPr>
        <p:spPr>
          <a:xfrm>
            <a:off x="4295900" y="979125"/>
            <a:ext cx="4413000" cy="796800"/>
          </a:xfrm>
          <a:prstGeom prst="rect">
            <a:avLst/>
          </a:prstGeom>
          <a:noFill/>
          <a:ln>
            <a:noFill/>
          </a:ln>
        </p:spPr>
        <p:txBody>
          <a:bodyPr anchorCtr="0" anchor="ctr" bIns="91425" lIns="91425" rIns="91425" tIns="91425">
            <a:noAutofit/>
          </a:bodyPr>
          <a:lstStyle/>
          <a:p>
            <a:pPr lvl="0" rtl="0" algn="ctr">
              <a:spcBef>
                <a:spcPts val="0"/>
              </a:spcBef>
              <a:buNone/>
            </a:pPr>
            <a:r>
              <a:rPr lang="en-AU" sz="3600">
                <a:solidFill>
                  <a:srgbClr val="434343"/>
                </a:solidFill>
                <a:latin typeface="Times New Roman"/>
                <a:ea typeface="Times New Roman"/>
                <a:cs typeface="Times New Roman"/>
                <a:sym typeface="Times New Roman"/>
              </a:rPr>
              <a:t>5. ACT (Continued)</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x="0" y="0"/>
          <a:ext cx="0" cy="0"/>
          <a:chOff x="0" y="0"/>
          <a:chExt cx="0" cy="0"/>
        </a:xfrm>
      </p:grpSpPr>
      <p:sp>
        <p:nvSpPr>
          <p:cNvPr id="213" name="Shape 213"/>
          <p:cNvSpPr/>
          <p:nvPr/>
        </p:nvSpPr>
        <p:spPr>
          <a:xfrm>
            <a:off x="990600" y="1846950"/>
            <a:ext cx="11023500" cy="72798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1" i="1" lang="en-AU" sz="3600" u="sng">
                <a:solidFill>
                  <a:srgbClr val="434343"/>
                </a:solidFill>
                <a:latin typeface="Times New Roman"/>
                <a:ea typeface="Times New Roman"/>
                <a:cs typeface="Times New Roman"/>
                <a:sym typeface="Times New Roman"/>
              </a:rPr>
              <a:t>Less Resistance</a:t>
            </a:r>
          </a:p>
          <a:p>
            <a:pPr indent="0" lvl="0" marL="0" marR="0" rtl="0" algn="ctr">
              <a:spcBef>
                <a:spcPts val="0"/>
              </a:spcBef>
              <a:buSzPct val="25000"/>
              <a:buNone/>
            </a:pPr>
            <a:r>
              <a:rPr i="1" lang="en-AU" sz="3600">
                <a:solidFill>
                  <a:srgbClr val="434343"/>
                </a:solidFill>
                <a:latin typeface="Times New Roman"/>
                <a:ea typeface="Times New Roman"/>
                <a:cs typeface="Times New Roman"/>
                <a:sym typeface="Times New Roman"/>
              </a:rPr>
              <a:t>I</a:t>
            </a:r>
            <a:r>
              <a:rPr b="0" i="1" lang="en-AU" sz="3600" u="none" cap="none" strike="noStrike">
                <a:solidFill>
                  <a:srgbClr val="434343"/>
                </a:solidFill>
                <a:latin typeface="Times New Roman"/>
                <a:ea typeface="Times New Roman"/>
                <a:cs typeface="Times New Roman"/>
                <a:sym typeface="Times New Roman"/>
              </a:rPr>
              <a:t>f however there is less resistance, then you must go back to step 2, set the context and follow it immediately by </a:t>
            </a: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step 3, give them the available options. </a:t>
            </a:r>
          </a:p>
          <a:p>
            <a:pPr indent="0" lvl="0" marL="0" marR="0" rtl="0" algn="ctr">
              <a:spcBef>
                <a:spcPts val="0"/>
              </a:spcBef>
              <a:buNone/>
            </a:pPr>
            <a:r>
              <a:t/>
            </a:r>
            <a:endParaRPr b="0" i="1" sz="18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This does 2 things:</a:t>
            </a:r>
          </a:p>
          <a:p>
            <a:pPr indent="0" lvl="0" marL="0" marR="0" rtl="0" algn="ctr">
              <a:spcBef>
                <a:spcPts val="0"/>
              </a:spcBef>
              <a:buNone/>
            </a:pPr>
            <a:r>
              <a:t/>
            </a:r>
            <a:endParaRPr b="0" i="1" sz="1800" u="none" cap="none" strike="noStrike">
              <a:solidFill>
                <a:srgbClr val="434343"/>
              </a:solidFill>
              <a:latin typeface="Times New Roman"/>
              <a:ea typeface="Times New Roman"/>
              <a:cs typeface="Times New Roman"/>
              <a:sym typeface="Times New Roman"/>
            </a:endParaRPr>
          </a:p>
          <a:p>
            <a:pPr indent="-457200" lvl="0" marL="457200" marR="0" rtl="0" algn="ctr">
              <a:spcBef>
                <a:spcPts val="0"/>
              </a:spcBef>
              <a:buClr>
                <a:srgbClr val="434343"/>
              </a:buClr>
              <a:buSzPct val="100000"/>
              <a:buFont typeface="Times New Roman"/>
              <a:buAutoNum type="arabicParenR"/>
            </a:pPr>
            <a:r>
              <a:rPr b="0" i="1" lang="en-AU" sz="3600" u="none" cap="none" strike="noStrike">
                <a:solidFill>
                  <a:srgbClr val="434343"/>
                </a:solidFill>
                <a:latin typeface="Times New Roman"/>
                <a:ea typeface="Times New Roman"/>
                <a:cs typeface="Times New Roman"/>
                <a:sym typeface="Times New Roman"/>
              </a:rPr>
              <a:t>It gives them a bit more time as they are showing signs of yielding</a:t>
            </a:r>
          </a:p>
          <a:p>
            <a:pPr indent="0" lvl="0" marL="0" marR="0" rtl="0" algn="ctr">
              <a:spcBef>
                <a:spcPts val="0"/>
              </a:spcBef>
              <a:buNone/>
            </a:pPr>
            <a:r>
              <a:t/>
            </a:r>
            <a:endParaRPr b="0" i="1" sz="18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i="1" lang="en-AU" sz="3600">
                <a:solidFill>
                  <a:srgbClr val="434343"/>
                </a:solidFill>
                <a:latin typeface="Times New Roman"/>
                <a:ea typeface="Times New Roman"/>
                <a:cs typeface="Times New Roman"/>
                <a:sym typeface="Times New Roman"/>
              </a:rPr>
              <a:t>2) </a:t>
            </a:r>
            <a:r>
              <a:rPr b="0" i="1" lang="en-AU" sz="3600" u="none" cap="none" strike="noStrike">
                <a:solidFill>
                  <a:srgbClr val="434343"/>
                </a:solidFill>
                <a:latin typeface="Times New Roman"/>
                <a:ea typeface="Times New Roman"/>
                <a:cs typeface="Times New Roman"/>
                <a:sym typeface="Times New Roman"/>
              </a:rPr>
              <a:t>It give you time if you are waiting for </a:t>
            </a:r>
            <a:r>
              <a:rPr i="1" lang="en-AU" sz="3600">
                <a:solidFill>
                  <a:srgbClr val="434343"/>
                </a:solidFill>
                <a:latin typeface="Times New Roman"/>
                <a:ea typeface="Times New Roman"/>
                <a:cs typeface="Times New Roman"/>
                <a:sym typeface="Times New Roman"/>
              </a:rPr>
              <a:t>backup</a:t>
            </a:r>
            <a:r>
              <a:rPr b="0" i="1" lang="en-AU" sz="3600" u="none" cap="none" strike="noStrike">
                <a:solidFill>
                  <a:srgbClr val="434343"/>
                </a:solidFill>
                <a:latin typeface="Times New Roman"/>
                <a:ea typeface="Times New Roman"/>
                <a:cs typeface="Times New Roman"/>
                <a:sym typeface="Times New Roman"/>
              </a:rPr>
              <a:t> </a:t>
            </a: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(if you haven</a:t>
            </a:r>
            <a:r>
              <a:rPr i="1" lang="en-AU" sz="3600">
                <a:solidFill>
                  <a:srgbClr val="434343"/>
                </a:solidFill>
                <a:latin typeface="Times New Roman"/>
                <a:ea typeface="Times New Roman"/>
                <a:cs typeface="Times New Roman"/>
                <a:sym typeface="Times New Roman"/>
              </a:rPr>
              <a:t>’t yet</a:t>
            </a:r>
            <a:r>
              <a:rPr b="0" i="1" lang="en-AU" sz="3600" u="none" cap="none" strike="noStrike">
                <a:solidFill>
                  <a:srgbClr val="434343"/>
                </a:solidFill>
                <a:latin typeface="Times New Roman"/>
                <a:ea typeface="Times New Roman"/>
                <a:cs typeface="Times New Roman"/>
                <a:sym typeface="Times New Roman"/>
              </a:rPr>
              <a:t> called any)</a:t>
            </a:r>
          </a:p>
          <a:p>
            <a:pPr indent="0" lvl="0" marL="0" marR="0" rtl="0" algn="ctr">
              <a:spcBef>
                <a:spcPts val="0"/>
              </a:spcBef>
              <a:buNone/>
            </a:pPr>
            <a:r>
              <a:t/>
            </a:r>
            <a:endParaRPr b="0" i="1" sz="18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After this if they still will not comply you go straight to  Step 5 Action plan</a:t>
            </a:r>
          </a:p>
        </p:txBody>
      </p:sp>
      <p:sp>
        <p:nvSpPr>
          <p:cNvPr id="214" name="Shape 214"/>
          <p:cNvSpPr/>
          <p:nvPr/>
        </p:nvSpPr>
        <p:spPr>
          <a:xfrm>
            <a:off x="2620550" y="260400"/>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
        <p:nvSpPr>
          <p:cNvPr id="215" name="Shape 215"/>
          <p:cNvSpPr txBox="1"/>
          <p:nvPr/>
        </p:nvSpPr>
        <p:spPr>
          <a:xfrm>
            <a:off x="4295900" y="979125"/>
            <a:ext cx="4413000" cy="796800"/>
          </a:xfrm>
          <a:prstGeom prst="rect">
            <a:avLst/>
          </a:prstGeom>
          <a:noFill/>
          <a:ln>
            <a:noFill/>
          </a:ln>
        </p:spPr>
        <p:txBody>
          <a:bodyPr anchorCtr="0" anchor="ctr" bIns="91425" lIns="91425" rIns="91425" tIns="91425">
            <a:noAutofit/>
          </a:bodyPr>
          <a:lstStyle/>
          <a:p>
            <a:pPr lvl="0" rtl="0" algn="ctr">
              <a:spcBef>
                <a:spcPts val="0"/>
              </a:spcBef>
              <a:buNone/>
            </a:pPr>
            <a:r>
              <a:rPr lang="en-AU" sz="3600">
                <a:solidFill>
                  <a:srgbClr val="434343"/>
                </a:solidFill>
                <a:latin typeface="Times New Roman"/>
                <a:ea typeface="Times New Roman"/>
                <a:cs typeface="Times New Roman"/>
                <a:sym typeface="Times New Roman"/>
              </a:rPr>
              <a:t>5. ACT (Continued)</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p:nvPr/>
        </p:nvSpPr>
        <p:spPr>
          <a:xfrm>
            <a:off x="3290650" y="2225325"/>
            <a:ext cx="5894700" cy="62262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Ask</a:t>
            </a:r>
          </a:p>
          <a:p>
            <a:pPr indent="0" lvl="0" marL="0" marR="0" rtl="0" algn="ctr">
              <a:spcBef>
                <a:spcPts val="0"/>
              </a:spcBef>
              <a:buNone/>
            </a:pPr>
            <a:r>
              <a:t/>
            </a:r>
            <a:endParaRPr i="1" sz="3600">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Set context</a:t>
            </a:r>
          </a:p>
          <a:p>
            <a:pPr indent="0" lvl="0" marL="0" marR="0" rtl="0" algn="ctr">
              <a:spcBef>
                <a:spcPts val="0"/>
              </a:spcBef>
              <a:buNone/>
            </a:pPr>
            <a:r>
              <a:t/>
            </a:r>
            <a:endParaRPr i="1" sz="3600">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Give options</a:t>
            </a:r>
          </a:p>
          <a:p>
            <a:pPr indent="0" lvl="0" marL="0" marR="0" rtl="0" algn="ctr">
              <a:spcBef>
                <a:spcPts val="0"/>
              </a:spcBef>
              <a:buNone/>
            </a:pPr>
            <a:r>
              <a:t/>
            </a:r>
            <a:endParaRPr i="1" sz="3600">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Confirm </a:t>
            </a:r>
          </a:p>
          <a:p>
            <a:pPr indent="0" lvl="0" marL="0" marR="0" rtl="0" algn="ctr">
              <a:spcBef>
                <a:spcPts val="0"/>
              </a:spcBef>
              <a:buNone/>
            </a:pPr>
            <a:r>
              <a:t/>
            </a:r>
            <a:endParaRPr i="1" sz="3600">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ACT</a:t>
            </a:r>
          </a:p>
        </p:txBody>
      </p:sp>
      <p:sp>
        <p:nvSpPr>
          <p:cNvPr id="221" name="Shape 221"/>
          <p:cNvSpPr/>
          <p:nvPr/>
        </p:nvSpPr>
        <p:spPr>
          <a:xfrm>
            <a:off x="2620550" y="236725"/>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x="0" y="0"/>
          <a:ext cx="0" cy="0"/>
          <a:chOff x="0" y="0"/>
          <a:chExt cx="0" cy="0"/>
        </a:xfrm>
      </p:grpSpPr>
      <p:sp>
        <p:nvSpPr>
          <p:cNvPr id="47" name="Shape 47"/>
          <p:cNvSpPr txBox="1"/>
          <p:nvPr>
            <p:ph type="title"/>
          </p:nvPr>
        </p:nvSpPr>
        <p:spPr>
          <a:xfrm>
            <a:off x="2206475" y="1629775"/>
            <a:ext cx="9051600" cy="5616600"/>
          </a:xfrm>
          <a:prstGeom prst="rect">
            <a:avLst/>
          </a:prstGeom>
        </p:spPr>
        <p:txBody>
          <a:bodyPr anchorCtr="0" anchor="ctr" bIns="91425" lIns="91425" rIns="91425" tIns="91425">
            <a:noAutofit/>
          </a:bodyPr>
          <a:lstStyle/>
          <a:p>
            <a:pPr lvl="0">
              <a:spcBef>
                <a:spcPts val="0"/>
              </a:spcBef>
              <a:buClr>
                <a:schemeClr val="dk1"/>
              </a:buClr>
              <a:buSzPct val="25000"/>
              <a:buFont typeface="Arial"/>
              <a:buNone/>
            </a:pPr>
            <a:r>
              <a:rPr lang="en-AU" sz="3600">
                <a:solidFill>
                  <a:srgbClr val="434343"/>
                </a:solidFill>
                <a:latin typeface="Arial"/>
                <a:ea typeface="Arial"/>
                <a:cs typeface="Arial"/>
                <a:sym typeface="Arial"/>
              </a:rPr>
              <a:t>You: </a:t>
            </a:r>
          </a:p>
          <a:p>
            <a:pPr lvl="0">
              <a:spcBef>
                <a:spcPts val="0"/>
              </a:spcBef>
              <a:buClr>
                <a:schemeClr val="dk1"/>
              </a:buClr>
              <a:buSzPct val="25000"/>
              <a:buFont typeface="Arial"/>
              <a:buNone/>
            </a:pPr>
            <a:r>
              <a:rPr lang="en-AU" sz="3600">
                <a:solidFill>
                  <a:srgbClr val="434343"/>
                </a:solidFill>
                <a:latin typeface="Arial"/>
                <a:ea typeface="Arial"/>
                <a:cs typeface="Arial"/>
                <a:sym typeface="Arial"/>
              </a:rPr>
              <a:t>Oi! no play fighting!</a:t>
            </a:r>
          </a:p>
          <a:p>
            <a:pPr lvl="0">
              <a:spcBef>
                <a:spcPts val="0"/>
              </a:spcBef>
              <a:buClr>
                <a:schemeClr val="dk1"/>
              </a:buClr>
              <a:buSzPct val="25000"/>
              <a:buFont typeface="Arial"/>
              <a:buNone/>
            </a:pPr>
            <a:r>
              <a:rPr i="1" lang="en-AU" sz="3600">
                <a:solidFill>
                  <a:srgbClr val="434343"/>
                </a:solidFill>
                <a:latin typeface="Arial"/>
                <a:ea typeface="Arial"/>
                <a:cs typeface="Arial"/>
                <a:sym typeface="Arial"/>
              </a:rPr>
              <a:t>or</a:t>
            </a:r>
          </a:p>
          <a:p>
            <a:pPr lvl="0">
              <a:spcBef>
                <a:spcPts val="0"/>
              </a:spcBef>
              <a:buClr>
                <a:schemeClr val="dk1"/>
              </a:buClr>
              <a:buSzPct val="25000"/>
              <a:buFont typeface="Arial"/>
              <a:buNone/>
            </a:pPr>
            <a:r>
              <a:rPr lang="en-AU" sz="3600">
                <a:solidFill>
                  <a:srgbClr val="434343"/>
                </a:solidFill>
                <a:latin typeface="Arial"/>
                <a:ea typeface="Arial"/>
                <a:cs typeface="Arial"/>
                <a:sym typeface="Arial"/>
              </a:rPr>
              <a:t>Ma’am put that phone away</a:t>
            </a:r>
          </a:p>
          <a:p>
            <a:pPr lvl="0">
              <a:spcBef>
                <a:spcPts val="0"/>
              </a:spcBef>
              <a:buClr>
                <a:schemeClr val="dk1"/>
              </a:buClr>
              <a:buSzPct val="25000"/>
              <a:buFont typeface="Arial"/>
              <a:buNone/>
            </a:pPr>
            <a:r>
              <a:t/>
            </a:r>
            <a:endParaRPr sz="1800">
              <a:solidFill>
                <a:srgbClr val="434343"/>
              </a:solidFill>
            </a:endParaRPr>
          </a:p>
          <a:p>
            <a:pPr lvl="0" algn="l">
              <a:spcBef>
                <a:spcPts val="0"/>
              </a:spcBef>
              <a:buClr>
                <a:schemeClr val="dk1"/>
              </a:buClr>
              <a:buSzPct val="25000"/>
              <a:buFont typeface="Arial"/>
              <a:buNone/>
            </a:pPr>
            <a:r>
              <a:rPr i="1" lang="en-AU" sz="3600">
                <a:solidFill>
                  <a:srgbClr val="434343"/>
                </a:solidFill>
                <a:latin typeface="Times New Roman"/>
                <a:ea typeface="Times New Roman"/>
                <a:cs typeface="Times New Roman"/>
                <a:sym typeface="Times New Roman"/>
              </a:rPr>
              <a:t>The customer arcs up and/or becomes resistant; </a:t>
            </a:r>
          </a:p>
          <a:p>
            <a:pPr lvl="0">
              <a:spcBef>
                <a:spcPts val="0"/>
              </a:spcBef>
              <a:buClr>
                <a:schemeClr val="dk1"/>
              </a:buClr>
              <a:buSzPct val="25000"/>
              <a:buFont typeface="Arial"/>
              <a:buNone/>
            </a:pPr>
            <a:r>
              <a:t/>
            </a:r>
            <a:endParaRPr sz="3600">
              <a:solidFill>
                <a:srgbClr val="434343"/>
              </a:solidFill>
            </a:endParaRPr>
          </a:p>
          <a:p>
            <a:pPr lvl="0">
              <a:spcBef>
                <a:spcPts val="0"/>
              </a:spcBef>
              <a:buNone/>
            </a:pPr>
            <a:r>
              <a:rPr lang="en-AU" sz="3600">
                <a:solidFill>
                  <a:srgbClr val="434343"/>
                </a:solidFill>
                <a:latin typeface="Arial"/>
                <a:ea typeface="Arial"/>
                <a:cs typeface="Arial"/>
                <a:sym typeface="Arial"/>
              </a:rPr>
              <a:t>“Don't talk to me that way” </a:t>
            </a:r>
          </a:p>
          <a:p>
            <a:pPr lvl="0">
              <a:spcBef>
                <a:spcPts val="0"/>
              </a:spcBef>
              <a:buNone/>
            </a:pPr>
            <a:r>
              <a:rPr i="1" lang="en-AU" sz="3600">
                <a:solidFill>
                  <a:srgbClr val="434343"/>
                </a:solidFill>
                <a:latin typeface="Arial"/>
                <a:ea typeface="Arial"/>
                <a:cs typeface="Arial"/>
                <a:sym typeface="Arial"/>
              </a:rPr>
              <a:t>or </a:t>
            </a:r>
            <a:r>
              <a:rPr lang="en-AU" sz="3600">
                <a:solidFill>
                  <a:srgbClr val="434343"/>
                </a:solidFill>
                <a:latin typeface="Arial"/>
                <a:ea typeface="Arial"/>
                <a:cs typeface="Arial"/>
                <a:sym typeface="Arial"/>
              </a:rPr>
              <a:t> </a:t>
            </a:r>
          </a:p>
          <a:p>
            <a:pPr lvl="0" rtl="0">
              <a:spcBef>
                <a:spcPts val="0"/>
              </a:spcBef>
              <a:buClr>
                <a:schemeClr val="dk1"/>
              </a:buClr>
              <a:buSzPct val="25000"/>
              <a:buFont typeface="Arial"/>
              <a:buNone/>
            </a:pPr>
            <a:r>
              <a:rPr lang="en-AU" sz="3600">
                <a:solidFill>
                  <a:srgbClr val="434343"/>
                </a:solidFill>
                <a:latin typeface="Arial"/>
                <a:ea typeface="Arial"/>
                <a:cs typeface="Arial"/>
                <a:sym typeface="Arial"/>
              </a:rPr>
              <a:t>“Why!”</a:t>
            </a:r>
          </a:p>
        </p:txBody>
      </p:sp>
      <p:sp>
        <p:nvSpPr>
          <p:cNvPr id="48" name="Shape 48"/>
          <p:cNvSpPr txBox="1"/>
          <p:nvPr/>
        </p:nvSpPr>
        <p:spPr>
          <a:xfrm>
            <a:off x="5002400" y="802375"/>
            <a:ext cx="3000000" cy="827400"/>
          </a:xfrm>
          <a:prstGeom prst="rect">
            <a:avLst/>
          </a:prstGeom>
          <a:noFill/>
          <a:ln>
            <a:noFill/>
          </a:ln>
        </p:spPr>
        <p:txBody>
          <a:bodyPr anchorCtr="0" anchor="ctr" bIns="91425" lIns="91425" rIns="91425" tIns="91425">
            <a:noAutofit/>
          </a:bodyPr>
          <a:lstStyle/>
          <a:p>
            <a:pPr lvl="0" rtl="0" algn="ctr">
              <a:spcBef>
                <a:spcPts val="0"/>
              </a:spcBef>
              <a:buNone/>
            </a:pPr>
            <a:r>
              <a:rPr lang="en-AU" sz="3600">
                <a:solidFill>
                  <a:srgbClr val="434343"/>
                </a:solidFill>
                <a:latin typeface="Times New Roman"/>
                <a:ea typeface="Times New Roman"/>
                <a:cs typeface="Times New Roman"/>
                <a:sym typeface="Times New Roman"/>
              </a:rPr>
              <a:t>2. Order</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x="0" y="0"/>
          <a:ext cx="0" cy="0"/>
          <a:chOff x="0" y="0"/>
          <a:chExt cx="0" cy="0"/>
        </a:xfrm>
      </p:grpSpPr>
      <p:sp>
        <p:nvSpPr>
          <p:cNvPr id="226" name="Shape 226"/>
          <p:cNvSpPr/>
          <p:nvPr/>
        </p:nvSpPr>
        <p:spPr>
          <a:xfrm>
            <a:off x="2003539" y="2211310"/>
            <a:ext cx="8997721" cy="647700"/>
          </a:xfrm>
          <a:prstGeom prst="rect">
            <a:avLst/>
          </a:prstGeom>
          <a:noFill/>
          <a:ln>
            <a:noFill/>
          </a:ln>
        </p:spPr>
        <p:txBody>
          <a:bodyPr anchorCtr="0" anchor="ctr" bIns="50800" lIns="50800" rIns="50800" tIns="50800">
            <a:noAutofit/>
          </a:bodyPr>
          <a:lstStyle/>
          <a:p>
            <a:pPr indent="-478255" lvl="0" marL="421105" marR="0" rtl="0" algn="ctr">
              <a:spcBef>
                <a:spcPts val="0"/>
              </a:spcBef>
              <a:buClr>
                <a:srgbClr val="434343"/>
              </a:buClr>
              <a:buSzPct val="100000"/>
              <a:buFont typeface="Times New Roman"/>
              <a:buChar char="•"/>
            </a:pPr>
            <a:r>
              <a:rPr b="0" i="1" lang="en-AU" sz="3600" u="none" cap="none" strike="noStrike">
                <a:solidFill>
                  <a:srgbClr val="434343"/>
                </a:solidFill>
                <a:latin typeface="Times New Roman"/>
                <a:ea typeface="Times New Roman"/>
                <a:cs typeface="Times New Roman"/>
                <a:sym typeface="Times New Roman"/>
              </a:rPr>
              <a:t>This can all be done in less than a minute</a:t>
            </a:r>
          </a:p>
        </p:txBody>
      </p:sp>
      <p:sp>
        <p:nvSpPr>
          <p:cNvPr id="227" name="Shape 227"/>
          <p:cNvSpPr/>
          <p:nvPr/>
        </p:nvSpPr>
        <p:spPr>
          <a:xfrm>
            <a:off x="448733" y="4127196"/>
            <a:ext cx="12107334" cy="1193800"/>
          </a:xfrm>
          <a:prstGeom prst="rect">
            <a:avLst/>
          </a:prstGeom>
          <a:noFill/>
          <a:ln>
            <a:noFill/>
          </a:ln>
        </p:spPr>
        <p:txBody>
          <a:bodyPr anchorCtr="0" anchor="ctr" bIns="50800" lIns="50800" rIns="50800" tIns="50800">
            <a:noAutofit/>
          </a:bodyPr>
          <a:lstStyle/>
          <a:p>
            <a:pPr indent="-478255" lvl="0" marL="421105" marR="0" rtl="0" algn="ctr">
              <a:spcBef>
                <a:spcPts val="0"/>
              </a:spcBef>
              <a:buClr>
                <a:srgbClr val="434343"/>
              </a:buClr>
              <a:buSzPct val="100000"/>
              <a:buFont typeface="Times New Roman"/>
              <a:buChar char="•"/>
            </a:pPr>
            <a:r>
              <a:rPr b="0" i="1" lang="en-AU" sz="3600" u="none" cap="none" strike="noStrike">
                <a:solidFill>
                  <a:srgbClr val="434343"/>
                </a:solidFill>
                <a:latin typeface="Times New Roman"/>
                <a:ea typeface="Times New Roman"/>
                <a:cs typeface="Times New Roman"/>
                <a:sym typeface="Times New Roman"/>
              </a:rPr>
              <a:t>If you know your script you are not tense and you come across as confident</a:t>
            </a:r>
          </a:p>
        </p:txBody>
      </p:sp>
      <p:sp>
        <p:nvSpPr>
          <p:cNvPr id="228" name="Shape 228"/>
          <p:cNvSpPr/>
          <p:nvPr/>
        </p:nvSpPr>
        <p:spPr>
          <a:xfrm>
            <a:off x="1647400" y="6344575"/>
            <a:ext cx="9710100" cy="2154300"/>
          </a:xfrm>
          <a:prstGeom prst="rect">
            <a:avLst/>
          </a:prstGeom>
          <a:noFill/>
          <a:ln>
            <a:noFill/>
          </a:ln>
        </p:spPr>
        <p:txBody>
          <a:bodyPr anchorCtr="0" anchor="ctr" bIns="50800" lIns="50800" rIns="50800" tIns="50800">
            <a:noAutofit/>
          </a:bodyPr>
          <a:lstStyle/>
          <a:p>
            <a:pPr lvl="0" rtl="0">
              <a:spcBef>
                <a:spcPts val="0"/>
              </a:spcBef>
              <a:buSzPct val="30555"/>
              <a:buNone/>
            </a:pPr>
            <a:r>
              <a:rPr i="1" lang="en-AU" sz="3600">
                <a:solidFill>
                  <a:srgbClr val="434343"/>
                </a:solidFill>
                <a:latin typeface="Times New Roman"/>
                <a:ea typeface="Times New Roman"/>
                <a:cs typeface="Times New Roman"/>
                <a:sym typeface="Times New Roman"/>
              </a:rPr>
              <a:t>Confidence is everything:</a:t>
            </a:r>
          </a:p>
          <a:p>
            <a:pPr lvl="0" rtl="0">
              <a:spcBef>
                <a:spcPts val="0"/>
              </a:spcBef>
              <a:buClr>
                <a:schemeClr val="dk1"/>
              </a:buClr>
              <a:buFont typeface="Arial"/>
              <a:buNone/>
            </a:pPr>
            <a:r>
              <a:t/>
            </a:r>
            <a:endParaRPr i="1" sz="3600">
              <a:solidFill>
                <a:srgbClr val="434343"/>
              </a:solidFill>
              <a:latin typeface="Times New Roman"/>
              <a:ea typeface="Times New Roman"/>
              <a:cs typeface="Times New Roman"/>
              <a:sym typeface="Times New Roman"/>
            </a:endParaRPr>
          </a:p>
          <a:p>
            <a:pPr lvl="0" rtl="0" algn="ctr">
              <a:spcBef>
                <a:spcPts val="0"/>
              </a:spcBef>
              <a:buClr>
                <a:schemeClr val="dk1"/>
              </a:buClr>
              <a:buSzPct val="30555"/>
              <a:buFont typeface="Arial"/>
              <a:buNone/>
            </a:pPr>
            <a:r>
              <a:rPr i="1" lang="en-AU" sz="3600">
                <a:solidFill>
                  <a:srgbClr val="434343"/>
                </a:solidFill>
                <a:latin typeface="Times New Roman"/>
                <a:ea typeface="Times New Roman"/>
                <a:cs typeface="Times New Roman"/>
                <a:sym typeface="Times New Roman"/>
              </a:rPr>
              <a:t>If You Don’t Expect Others To Do What You Say They Won’t Do it</a:t>
            </a:r>
          </a:p>
        </p:txBody>
      </p:sp>
      <p:sp>
        <p:nvSpPr>
          <p:cNvPr id="229" name="Shape 229"/>
          <p:cNvSpPr/>
          <p:nvPr/>
        </p:nvSpPr>
        <p:spPr>
          <a:xfrm>
            <a:off x="2620600" y="295400"/>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
        <p:nvSpPr>
          <p:cNvPr id="230" name="Shape 230"/>
          <p:cNvSpPr txBox="1"/>
          <p:nvPr/>
        </p:nvSpPr>
        <p:spPr>
          <a:xfrm>
            <a:off x="5002450" y="943100"/>
            <a:ext cx="3000000" cy="647700"/>
          </a:xfrm>
          <a:prstGeom prst="rect">
            <a:avLst/>
          </a:prstGeom>
          <a:noFill/>
          <a:ln>
            <a:noFill/>
          </a:ln>
        </p:spPr>
        <p:txBody>
          <a:bodyPr anchorCtr="0" anchor="ctr" bIns="91425" lIns="91425" rIns="91425" tIns="91425">
            <a:noAutofit/>
          </a:bodyPr>
          <a:lstStyle/>
          <a:p>
            <a:pPr lvl="0" rtl="0" algn="ctr">
              <a:spcBef>
                <a:spcPts val="0"/>
              </a:spcBef>
              <a:buNone/>
            </a:pPr>
            <a:r>
              <a:rPr lang="en-AU" sz="3600">
                <a:solidFill>
                  <a:srgbClr val="434343"/>
                </a:solidFill>
              </a:rPr>
              <a:t>Extra Tips:</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27"/>
                                        </p:tgtEl>
                                        <p:attrNameLst>
                                          <p:attrName>style.visibility</p:attrName>
                                        </p:attrNameLst>
                                      </p:cBhvr>
                                      <p:to>
                                        <p:strVal val="visible"/>
                                      </p:to>
                                    </p:set>
                                    <p:anim calcmode="lin" valueType="num">
                                      <p:cBhvr additive="base">
                                        <p:cTn dur="1000"/>
                                        <p:tgtEl>
                                          <p:spTgt spid="227"/>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8"/>
                                        </p:tgtEl>
                                        <p:attrNameLst>
                                          <p:attrName>style.visibility</p:attrName>
                                        </p:attrNameLst>
                                      </p:cBhvr>
                                      <p:to>
                                        <p:strVal val="visible"/>
                                      </p:to>
                                    </p:set>
                                    <p:animEffect filter="fade" transition="in">
                                      <p:cBhvr>
                                        <p:cTn dur="500"/>
                                        <p:tgtEl>
                                          <p:spTgt spid="2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x="0" y="0"/>
          <a:ext cx="0" cy="0"/>
          <a:chOff x="0" y="0"/>
          <a:chExt cx="0" cy="0"/>
        </a:xfrm>
      </p:grpSpPr>
      <p:sp>
        <p:nvSpPr>
          <p:cNvPr id="235" name="Shape 235"/>
          <p:cNvSpPr/>
          <p:nvPr/>
        </p:nvSpPr>
        <p:spPr>
          <a:xfrm>
            <a:off x="2620525" y="5777525"/>
            <a:ext cx="8888400" cy="1026900"/>
          </a:xfrm>
          <a:prstGeom prst="rect">
            <a:avLst/>
          </a:prstGeom>
          <a:noFill/>
          <a:ln>
            <a:noFill/>
          </a:ln>
        </p:spPr>
        <p:txBody>
          <a:bodyPr anchorCtr="0" anchor="ctr" bIns="50800" lIns="50800" rIns="50800" tIns="50800">
            <a:noAutofit/>
          </a:bodyPr>
          <a:lstStyle/>
          <a:p>
            <a:pPr indent="0" lvl="0" marL="0" marR="0" rtl="0" algn="l">
              <a:spcBef>
                <a:spcPts val="0"/>
              </a:spcBef>
              <a:buSzPct val="25000"/>
              <a:buNone/>
            </a:pPr>
            <a:r>
              <a:rPr b="0" i="0" lang="en-AU" sz="3600" u="none" cap="none" strike="noStrike">
                <a:solidFill>
                  <a:srgbClr val="434343"/>
                </a:solidFill>
              </a:rPr>
              <a:t>You: “&lt;</a:t>
            </a:r>
            <a:r>
              <a:rPr b="0" i="1" lang="en-AU" sz="3600" u="none" cap="none" strike="noStrike">
                <a:solidFill>
                  <a:srgbClr val="434343"/>
                </a:solidFill>
                <a:latin typeface="Times New Roman"/>
                <a:ea typeface="Times New Roman"/>
                <a:cs typeface="Times New Roman"/>
                <a:sym typeface="Times New Roman"/>
              </a:rPr>
              <a:t>Their Name</a:t>
            </a:r>
            <a:r>
              <a:rPr b="0" i="0" lang="en-AU" sz="3600" u="none" cap="none" strike="noStrike">
                <a:solidFill>
                  <a:srgbClr val="434343"/>
                </a:solidFill>
              </a:rPr>
              <a:t>&gt; Have you understood </a:t>
            </a:r>
          </a:p>
          <a:p>
            <a:pPr indent="0" lvl="0" marL="0" marR="0" rtl="0" algn="ctr">
              <a:spcBef>
                <a:spcPts val="0"/>
              </a:spcBef>
              <a:buSzPct val="25000"/>
              <a:buNone/>
            </a:pPr>
            <a:r>
              <a:rPr b="0" i="0" lang="en-AU" sz="3600" u="none" cap="none" strike="noStrike">
                <a:solidFill>
                  <a:srgbClr val="434343"/>
                </a:solidFill>
              </a:rPr>
              <a:t>what I asked you to do?”</a:t>
            </a:r>
          </a:p>
        </p:txBody>
      </p:sp>
      <p:sp>
        <p:nvSpPr>
          <p:cNvPr id="236" name="Shape 236"/>
          <p:cNvSpPr/>
          <p:nvPr/>
        </p:nvSpPr>
        <p:spPr>
          <a:xfrm>
            <a:off x="466568" y="1824160"/>
            <a:ext cx="12071700" cy="6477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 Stick to the script</a:t>
            </a:r>
          </a:p>
        </p:txBody>
      </p:sp>
      <p:sp>
        <p:nvSpPr>
          <p:cNvPr id="237" name="Shape 237"/>
          <p:cNvSpPr/>
          <p:nvPr/>
        </p:nvSpPr>
        <p:spPr>
          <a:xfrm>
            <a:off x="1637425" y="2501475"/>
            <a:ext cx="9729900" cy="6477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0" lang="en-AU" sz="3600" u="none" cap="none" strike="noStrike">
                <a:solidFill>
                  <a:srgbClr val="434343"/>
                </a:solidFill>
                <a:latin typeface="Times New Roman"/>
                <a:ea typeface="Times New Roman"/>
                <a:cs typeface="Times New Roman"/>
                <a:sym typeface="Times New Roman"/>
              </a:rPr>
              <a:t>That is don't </a:t>
            </a:r>
            <a:r>
              <a:rPr lang="en-AU" sz="3600">
                <a:solidFill>
                  <a:srgbClr val="434343"/>
                </a:solidFill>
                <a:latin typeface="Times New Roman"/>
                <a:ea typeface="Times New Roman"/>
                <a:cs typeface="Times New Roman"/>
                <a:sym typeface="Times New Roman"/>
              </a:rPr>
              <a:t>engage with any </a:t>
            </a:r>
            <a:r>
              <a:rPr b="0" i="0" lang="en-AU" sz="3600" u="none" cap="none" strike="noStrike">
                <a:solidFill>
                  <a:srgbClr val="434343"/>
                </a:solidFill>
                <a:latin typeface="Times New Roman"/>
                <a:ea typeface="Times New Roman"/>
                <a:cs typeface="Times New Roman"/>
                <a:sym typeface="Times New Roman"/>
              </a:rPr>
              <a:t>type arguments like:</a:t>
            </a:r>
          </a:p>
        </p:txBody>
      </p:sp>
      <p:sp>
        <p:nvSpPr>
          <p:cNvPr id="238" name="Shape 238"/>
          <p:cNvSpPr/>
          <p:nvPr/>
        </p:nvSpPr>
        <p:spPr>
          <a:xfrm>
            <a:off x="-2023" y="3251049"/>
            <a:ext cx="13008899" cy="22860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0" lang="en-AU" sz="3600" u="none" cap="none" strike="noStrike">
                <a:solidFill>
                  <a:srgbClr val="434343"/>
                </a:solidFill>
              </a:rPr>
              <a:t> “</a:t>
            </a:r>
            <a:r>
              <a:rPr lang="en-AU" sz="3600">
                <a:solidFill>
                  <a:srgbClr val="434343"/>
                </a:solidFill>
              </a:rPr>
              <a:t>B</a:t>
            </a:r>
            <a:r>
              <a:rPr b="0" i="0" lang="en-AU" sz="3600" u="none" cap="none" strike="noStrike">
                <a:solidFill>
                  <a:srgbClr val="434343"/>
                </a:solidFill>
              </a:rPr>
              <a:t>ut what about him/her”.</a:t>
            </a:r>
          </a:p>
          <a:p>
            <a:pPr indent="0" lvl="0" marL="0" marR="0" rtl="0" algn="ctr">
              <a:spcBef>
                <a:spcPts val="0"/>
              </a:spcBef>
              <a:buSzPct val="25000"/>
              <a:buNone/>
            </a:pPr>
            <a:r>
              <a:rPr b="0" i="0" lang="en-AU" sz="3600" u="none" cap="none" strike="noStrike">
                <a:solidFill>
                  <a:srgbClr val="434343"/>
                </a:solidFill>
              </a:rPr>
              <a:t>“She did it what about her”</a:t>
            </a:r>
          </a:p>
          <a:p>
            <a:pPr indent="0" lvl="0" marL="0" marR="0" rtl="0" algn="ctr">
              <a:spcBef>
                <a:spcPts val="0"/>
              </a:spcBef>
              <a:buSzPct val="25000"/>
              <a:buNone/>
            </a:pPr>
            <a:r>
              <a:rPr b="0" i="0" lang="en-AU" sz="3600" u="none" cap="none" strike="noStrike">
                <a:solidFill>
                  <a:srgbClr val="434343"/>
                </a:solidFill>
              </a:rPr>
              <a:t>or</a:t>
            </a:r>
          </a:p>
          <a:p>
            <a:pPr indent="0" lvl="0" marL="0" marR="0" rtl="0" algn="ctr">
              <a:spcBef>
                <a:spcPts val="0"/>
              </a:spcBef>
              <a:buSzPct val="25000"/>
              <a:buNone/>
            </a:pPr>
            <a:r>
              <a:rPr b="0" i="0" lang="en-AU" sz="3600" u="none" cap="none" strike="noStrike">
                <a:solidFill>
                  <a:srgbClr val="434343"/>
                </a:solidFill>
              </a:rPr>
              <a:t>“I </a:t>
            </a:r>
            <a:r>
              <a:rPr lang="en-AU" sz="3600">
                <a:solidFill>
                  <a:srgbClr val="434343"/>
                </a:solidFill>
              </a:rPr>
              <a:t>d</a:t>
            </a:r>
            <a:r>
              <a:rPr b="0" i="0" lang="en-AU" sz="3600" u="none" cap="none" strike="noStrike">
                <a:solidFill>
                  <a:srgbClr val="434343"/>
                </a:solidFill>
              </a:rPr>
              <a:t>idn't do Nothing”</a:t>
            </a:r>
          </a:p>
        </p:txBody>
      </p:sp>
      <p:sp>
        <p:nvSpPr>
          <p:cNvPr id="239" name="Shape 239"/>
          <p:cNvSpPr/>
          <p:nvPr/>
        </p:nvSpPr>
        <p:spPr>
          <a:xfrm>
            <a:off x="2584450" y="7044900"/>
            <a:ext cx="7836000" cy="647700"/>
          </a:xfrm>
          <a:prstGeom prst="rect">
            <a:avLst/>
          </a:prstGeom>
          <a:noFill/>
          <a:ln>
            <a:noFill/>
          </a:ln>
        </p:spPr>
        <p:txBody>
          <a:bodyPr anchorCtr="0" anchor="ctr" bIns="50800" lIns="50800" rIns="50800" tIns="50800">
            <a:noAutofit/>
          </a:bodyPr>
          <a:lstStyle/>
          <a:p>
            <a:pPr indent="0" lvl="0" marL="0" marR="0" rtl="0" algn="l">
              <a:spcBef>
                <a:spcPts val="0"/>
              </a:spcBef>
              <a:buSzPct val="25000"/>
              <a:buNone/>
            </a:pPr>
            <a:r>
              <a:rPr b="0" i="0" lang="en-AU" sz="3600" u="none" cap="none" strike="noStrike">
                <a:solidFill>
                  <a:srgbClr val="434343"/>
                </a:solidFill>
              </a:rPr>
              <a:t>Them: </a:t>
            </a:r>
            <a:r>
              <a:rPr lang="en-AU" sz="3600">
                <a:solidFill>
                  <a:srgbClr val="434343"/>
                </a:solidFill>
              </a:rPr>
              <a:t>“</a:t>
            </a:r>
            <a:r>
              <a:rPr b="0" i="0" lang="en-AU" sz="3600" u="none" cap="none" strike="noStrike">
                <a:solidFill>
                  <a:srgbClr val="434343"/>
                </a:solidFill>
              </a:rPr>
              <a:t>But I didn't do nothing”</a:t>
            </a:r>
          </a:p>
        </p:txBody>
      </p:sp>
      <p:sp>
        <p:nvSpPr>
          <p:cNvPr id="240" name="Shape 240"/>
          <p:cNvSpPr/>
          <p:nvPr/>
        </p:nvSpPr>
        <p:spPr>
          <a:xfrm>
            <a:off x="2375026" y="7835570"/>
            <a:ext cx="8254800" cy="6477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0" lang="en-AU" sz="3600" u="none" cap="none" strike="noStrike">
                <a:solidFill>
                  <a:srgbClr val="434343"/>
                </a:solidFill>
              </a:rPr>
              <a:t>You:</a:t>
            </a:r>
            <a:r>
              <a:rPr b="0" i="0" lang="en-AU" sz="3600" u="none" cap="none" strike="noStrike">
                <a:solidFill>
                  <a:srgbClr val="434343"/>
                </a:solidFill>
                <a:latin typeface="Helvetica Neue"/>
                <a:ea typeface="Helvetica Neue"/>
                <a:cs typeface="Helvetica Neue"/>
                <a:sym typeface="Helvetica Neue"/>
              </a:rPr>
              <a:t> </a:t>
            </a:r>
            <a:r>
              <a:rPr b="0" i="1" lang="en-AU" sz="3600" u="none" cap="none" strike="noStrike">
                <a:solidFill>
                  <a:srgbClr val="434343"/>
                </a:solidFill>
                <a:latin typeface="Times New Roman"/>
                <a:ea typeface="Times New Roman"/>
                <a:cs typeface="Times New Roman"/>
                <a:sym typeface="Times New Roman"/>
              </a:rPr>
              <a:t>***</a:t>
            </a:r>
            <a:r>
              <a:rPr b="0" i="1" lang="en-AU" sz="3600" u="none" cap="none" strike="noStrike">
                <a:solidFill>
                  <a:srgbClr val="434343"/>
                </a:solidFill>
                <a:latin typeface="Times New Roman"/>
                <a:ea typeface="Times New Roman"/>
                <a:cs typeface="Times New Roman"/>
                <a:sym typeface="Times New Roman"/>
              </a:rPr>
              <a:t>Goto</a:t>
            </a:r>
            <a:r>
              <a:rPr b="0" i="1" lang="en-AU" sz="3600" u="none" cap="none" strike="noStrike">
                <a:solidFill>
                  <a:srgbClr val="434343"/>
                </a:solidFill>
                <a:latin typeface="Times New Roman"/>
                <a:ea typeface="Times New Roman"/>
                <a:cs typeface="Times New Roman"/>
                <a:sym typeface="Times New Roman"/>
              </a:rPr>
              <a:t> step 3***</a:t>
            </a:r>
            <a:r>
              <a:rPr b="0" lang="en-AU" sz="3600" u="none" cap="none" strike="noStrike">
                <a:solidFill>
                  <a:srgbClr val="434343"/>
                </a:solidFill>
                <a:latin typeface="Times New Roman"/>
                <a:ea typeface="Times New Roman"/>
                <a:cs typeface="Times New Roman"/>
                <a:sym typeface="Times New Roman"/>
              </a:rPr>
              <a:t> </a:t>
            </a:r>
            <a:r>
              <a:rPr b="0" i="1" lang="en-AU" sz="3600" u="none" cap="none" strike="noStrike">
                <a:solidFill>
                  <a:srgbClr val="434343"/>
                </a:solidFill>
                <a:latin typeface="Times New Roman"/>
                <a:ea typeface="Times New Roman"/>
                <a:cs typeface="Times New Roman"/>
                <a:sym typeface="Times New Roman"/>
              </a:rPr>
              <a:t>but do not argue!</a:t>
            </a:r>
          </a:p>
        </p:txBody>
      </p:sp>
      <p:sp>
        <p:nvSpPr>
          <p:cNvPr id="241" name="Shape 241"/>
          <p:cNvSpPr txBox="1"/>
          <p:nvPr/>
        </p:nvSpPr>
        <p:spPr>
          <a:xfrm>
            <a:off x="4727050" y="1059725"/>
            <a:ext cx="3550800" cy="647700"/>
          </a:xfrm>
          <a:prstGeom prst="rect">
            <a:avLst/>
          </a:prstGeom>
          <a:noFill/>
          <a:ln>
            <a:noFill/>
          </a:ln>
        </p:spPr>
        <p:txBody>
          <a:bodyPr anchorCtr="0" anchor="t" bIns="91425" lIns="91425" rIns="91425" tIns="91425">
            <a:noAutofit/>
          </a:bodyPr>
          <a:lstStyle/>
          <a:p>
            <a:pPr lvl="0" rtl="0" algn="ctr">
              <a:spcBef>
                <a:spcPts val="0"/>
              </a:spcBef>
              <a:buClr>
                <a:schemeClr val="dk1"/>
              </a:buClr>
              <a:buSzPct val="25000"/>
              <a:buFont typeface="Arial"/>
              <a:buNone/>
            </a:pPr>
            <a:r>
              <a:rPr lang="en-AU" sz="3600">
                <a:solidFill>
                  <a:srgbClr val="434343"/>
                </a:solidFill>
              </a:rPr>
              <a:t>Extra Tips:</a:t>
            </a:r>
          </a:p>
        </p:txBody>
      </p:sp>
      <p:sp>
        <p:nvSpPr>
          <p:cNvPr id="242" name="Shape 242"/>
          <p:cNvSpPr/>
          <p:nvPr/>
        </p:nvSpPr>
        <p:spPr>
          <a:xfrm>
            <a:off x="2620525" y="295300"/>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238"/>
                                        </p:tgtEl>
                                        <p:attrNameLst>
                                          <p:attrName>style.visibility</p:attrName>
                                        </p:attrNameLst>
                                      </p:cBhvr>
                                      <p:to>
                                        <p:strVal val="visible"/>
                                      </p:to>
                                    </p:set>
                                    <p:anim calcmode="lin" valueType="num">
                                      <p:cBhvr additive="base">
                                        <p:cTn dur="1000"/>
                                        <p:tgtEl>
                                          <p:spTgt spid="23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35"/>
                                        </p:tgtEl>
                                        <p:attrNameLst>
                                          <p:attrName>style.visibility</p:attrName>
                                        </p:attrNameLst>
                                      </p:cBhvr>
                                      <p:to>
                                        <p:strVal val="visible"/>
                                      </p:to>
                                    </p:set>
                                    <p:anim calcmode="lin" valueType="num">
                                      <p:cBhvr additive="base">
                                        <p:cTn dur="1000"/>
                                        <p:tgtEl>
                                          <p:spTgt spid="235"/>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239"/>
                                        </p:tgtEl>
                                        <p:attrNameLst>
                                          <p:attrName>style.visibility</p:attrName>
                                        </p:attrNameLst>
                                      </p:cBhvr>
                                      <p:to>
                                        <p:strVal val="visible"/>
                                      </p:to>
                                    </p:set>
                                    <p:anim calcmode="lin" valueType="num">
                                      <p:cBhvr additive="base">
                                        <p:cTn dur="1500"/>
                                        <p:tgtEl>
                                          <p:spTgt spid="23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0"/>
                                        </p:tgtEl>
                                        <p:attrNameLst>
                                          <p:attrName>style.visibility</p:attrName>
                                        </p:attrNameLst>
                                      </p:cBhvr>
                                      <p:to>
                                        <p:strVal val="visible"/>
                                      </p:to>
                                    </p:set>
                                    <p:animEffect filter="fade" transition="in">
                                      <p:cBhvr>
                                        <p:cTn dur="1000"/>
                                        <p:tgtEl>
                                          <p:spTgt spid="2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x="0" y="0"/>
          <a:ext cx="0" cy="0"/>
          <a:chOff x="0" y="0"/>
          <a:chExt cx="0" cy="0"/>
        </a:xfrm>
      </p:grpSpPr>
      <p:sp>
        <p:nvSpPr>
          <p:cNvPr id="247" name="Shape 247"/>
          <p:cNvSpPr/>
          <p:nvPr/>
        </p:nvSpPr>
        <p:spPr>
          <a:xfrm>
            <a:off x="279357" y="2029066"/>
            <a:ext cx="12259500" cy="647700"/>
          </a:xfrm>
          <a:prstGeom prst="rect">
            <a:avLst/>
          </a:prstGeom>
          <a:noFill/>
          <a:ln>
            <a:noFill/>
          </a:ln>
        </p:spPr>
        <p:txBody>
          <a:bodyPr anchorCtr="0" anchor="ctr" bIns="50800" lIns="50800" rIns="50800" tIns="50800">
            <a:noAutofit/>
          </a:bodyPr>
          <a:lstStyle/>
          <a:p>
            <a:pPr indent="-478255" lvl="0" marL="421105" marR="0" rtl="0" algn="ctr">
              <a:spcBef>
                <a:spcPts val="0"/>
              </a:spcBef>
              <a:buClr>
                <a:srgbClr val="434343"/>
              </a:buClr>
              <a:buSzPct val="100000"/>
              <a:buFont typeface="Times New Roman"/>
              <a:buChar char="•"/>
            </a:pPr>
            <a:r>
              <a:rPr b="0" i="1" lang="en-AU" sz="3600" u="none" cap="none" strike="noStrike">
                <a:solidFill>
                  <a:srgbClr val="434343"/>
                </a:solidFill>
                <a:latin typeface="Times New Roman"/>
                <a:ea typeface="Times New Roman"/>
                <a:cs typeface="Times New Roman"/>
                <a:sym typeface="Times New Roman"/>
              </a:rPr>
              <a:t>You do not have to be defensive about your own authority</a:t>
            </a:r>
          </a:p>
        </p:txBody>
      </p:sp>
      <p:sp>
        <p:nvSpPr>
          <p:cNvPr id="248" name="Shape 248"/>
          <p:cNvSpPr/>
          <p:nvPr/>
        </p:nvSpPr>
        <p:spPr>
          <a:xfrm>
            <a:off x="1523100" y="3124950"/>
            <a:ext cx="9771900" cy="1157700"/>
          </a:xfrm>
          <a:prstGeom prst="rect">
            <a:avLst/>
          </a:prstGeom>
          <a:noFill/>
          <a:ln>
            <a:noFill/>
          </a:ln>
        </p:spPr>
        <p:txBody>
          <a:bodyPr anchorCtr="0" anchor="ctr" bIns="50800" lIns="50800" rIns="50800" tIns="50800">
            <a:noAutofit/>
          </a:bodyPr>
          <a:lstStyle/>
          <a:p>
            <a:pPr indent="-421105" lvl="0" marL="421105" marR="0" rtl="0" algn="ctr">
              <a:spcBef>
                <a:spcPts val="0"/>
              </a:spcBef>
              <a:buClr>
                <a:srgbClr val="434343"/>
              </a:buClr>
              <a:buSzPct val="75000"/>
              <a:buFont typeface="Times New Roman"/>
              <a:buChar char="•"/>
            </a:pPr>
            <a:r>
              <a:rPr b="0" i="1" lang="en-AU" sz="3600" u="none" cap="none" strike="noStrike">
                <a:solidFill>
                  <a:srgbClr val="434343"/>
                </a:solidFill>
                <a:latin typeface="Times New Roman"/>
                <a:ea typeface="Times New Roman"/>
                <a:cs typeface="Times New Roman"/>
                <a:sym typeface="Times New Roman"/>
              </a:rPr>
              <a:t>It is all about respect: </a:t>
            </a:r>
          </a:p>
          <a:p>
            <a:pPr indent="-421105" lvl="0" marL="421105" marR="0" rtl="0" algn="ctr">
              <a:spcBef>
                <a:spcPts val="0"/>
              </a:spcBef>
              <a:buClr>
                <a:srgbClr val="FFFFFF"/>
              </a:buClr>
              <a:buSzPct val="25000"/>
              <a:buFont typeface="Helvetica Neue"/>
              <a:buNone/>
            </a:pPr>
            <a:r>
              <a:rPr b="0" i="1" lang="en-AU" sz="3600" u="none" cap="none" strike="noStrike">
                <a:solidFill>
                  <a:srgbClr val="434343"/>
                </a:solidFill>
                <a:latin typeface="Times New Roman"/>
                <a:ea typeface="Times New Roman"/>
                <a:cs typeface="Times New Roman"/>
                <a:sym typeface="Times New Roman"/>
              </a:rPr>
              <a:t> </a:t>
            </a:r>
            <a:r>
              <a:rPr i="1" lang="en-AU" sz="3600">
                <a:solidFill>
                  <a:srgbClr val="434343"/>
                </a:solidFill>
                <a:latin typeface="Times New Roman"/>
                <a:ea typeface="Times New Roman"/>
                <a:cs typeface="Times New Roman"/>
                <a:sym typeface="Times New Roman"/>
              </a:rPr>
              <a:t>L</a:t>
            </a:r>
            <a:r>
              <a:rPr b="0" i="1" lang="en-AU" sz="3600" u="none" cap="none" strike="noStrike">
                <a:solidFill>
                  <a:srgbClr val="434343"/>
                </a:solidFill>
                <a:latin typeface="Times New Roman"/>
                <a:ea typeface="Times New Roman"/>
                <a:cs typeface="Times New Roman"/>
                <a:sym typeface="Times New Roman"/>
              </a:rPr>
              <a:t>isten to the customer</a:t>
            </a:r>
            <a:r>
              <a:rPr i="1" lang="en-AU" sz="3600">
                <a:solidFill>
                  <a:srgbClr val="434343"/>
                </a:solidFill>
                <a:latin typeface="Times New Roman"/>
                <a:ea typeface="Times New Roman"/>
                <a:cs typeface="Times New Roman"/>
                <a:sym typeface="Times New Roman"/>
              </a:rPr>
              <a:t> </a:t>
            </a:r>
          </a:p>
          <a:p>
            <a:pPr indent="-421105" lvl="0" marL="421105" marR="0" rtl="0" algn="ctr">
              <a:spcBef>
                <a:spcPts val="0"/>
              </a:spcBef>
              <a:buClr>
                <a:srgbClr val="FFFFFF"/>
              </a:buClr>
              <a:buFont typeface="Helvetica Neue"/>
              <a:buNone/>
            </a:pPr>
            <a:r>
              <a:t/>
            </a:r>
            <a:endParaRPr/>
          </a:p>
        </p:txBody>
      </p:sp>
      <p:sp>
        <p:nvSpPr>
          <p:cNvPr id="249" name="Shape 249"/>
          <p:cNvSpPr txBox="1"/>
          <p:nvPr/>
        </p:nvSpPr>
        <p:spPr>
          <a:xfrm>
            <a:off x="5002400" y="943125"/>
            <a:ext cx="3000000" cy="869100"/>
          </a:xfrm>
          <a:prstGeom prst="rect">
            <a:avLst/>
          </a:prstGeom>
          <a:noFill/>
          <a:ln>
            <a:noFill/>
          </a:ln>
        </p:spPr>
        <p:txBody>
          <a:bodyPr anchorCtr="0" anchor="ctr" bIns="91425" lIns="91425" rIns="91425" tIns="91425">
            <a:noAutofit/>
          </a:bodyPr>
          <a:lstStyle/>
          <a:p>
            <a:pPr lvl="0" rtl="0" algn="ctr">
              <a:spcBef>
                <a:spcPts val="0"/>
              </a:spcBef>
              <a:buNone/>
            </a:pPr>
            <a:r>
              <a:rPr lang="en-AU" sz="3600">
                <a:solidFill>
                  <a:srgbClr val="434343"/>
                </a:solidFill>
              </a:rPr>
              <a:t>Extra Tips:</a:t>
            </a:r>
          </a:p>
        </p:txBody>
      </p:sp>
      <p:sp>
        <p:nvSpPr>
          <p:cNvPr id="250" name="Shape 250"/>
          <p:cNvSpPr txBox="1"/>
          <p:nvPr/>
        </p:nvSpPr>
        <p:spPr>
          <a:xfrm>
            <a:off x="2320025" y="4698225"/>
            <a:ext cx="8735700" cy="1157700"/>
          </a:xfrm>
          <a:prstGeom prst="rect">
            <a:avLst/>
          </a:prstGeom>
          <a:noFill/>
          <a:ln>
            <a:noFill/>
          </a:ln>
        </p:spPr>
        <p:txBody>
          <a:bodyPr anchorCtr="0" anchor="ctr" bIns="91425" lIns="91425" rIns="91425" tIns="91425">
            <a:noAutofit/>
          </a:bodyPr>
          <a:lstStyle/>
          <a:p>
            <a:pPr lvl="0" marL="421105" rtl="0" algn="ctr">
              <a:spcBef>
                <a:spcPts val="0"/>
              </a:spcBef>
              <a:buNone/>
            </a:pPr>
            <a:r>
              <a:rPr i="1" lang="en-AU" sz="3600">
                <a:solidFill>
                  <a:srgbClr val="434343"/>
                </a:solidFill>
                <a:latin typeface="Times New Roman"/>
                <a:ea typeface="Times New Roman"/>
                <a:cs typeface="Times New Roman"/>
                <a:sym typeface="Times New Roman"/>
              </a:rPr>
              <a:t>Make sure your area is being covered whilst you are doing it</a:t>
            </a:r>
          </a:p>
        </p:txBody>
      </p:sp>
      <p:sp>
        <p:nvSpPr>
          <p:cNvPr id="251" name="Shape 251"/>
          <p:cNvSpPr/>
          <p:nvPr/>
        </p:nvSpPr>
        <p:spPr>
          <a:xfrm>
            <a:off x="2806025" y="295425"/>
            <a:ext cx="7763700" cy="647700"/>
          </a:xfrm>
          <a:prstGeom prst="rect">
            <a:avLst/>
          </a:prstGeom>
          <a:noFill/>
          <a:ln>
            <a:noFill/>
          </a:ln>
        </p:spPr>
        <p:txBody>
          <a:bodyPr anchorCtr="0" anchor="ctr" bIns="50800" lIns="50800" rIns="50800" tIns="50800">
            <a:noAutofit/>
          </a:bodyPr>
          <a:lstStyle/>
          <a:p>
            <a:pPr lvl="0" rtl="0" algn="ctr">
              <a:spcBef>
                <a:spcPts val="0"/>
              </a:spcBef>
              <a:buSzPct val="25000"/>
              <a:buNone/>
            </a:pPr>
            <a:r>
              <a:rPr lang="en-AU" sz="3600">
                <a:solidFill>
                  <a:srgbClr val="434343"/>
                </a:solidFill>
              </a:rPr>
              <a:t>Verbal Judo for Life Guards</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7"/>
                                        </p:tgtEl>
                                        <p:attrNameLst>
                                          <p:attrName>style.visibility</p:attrName>
                                        </p:attrNameLst>
                                      </p:cBhvr>
                                      <p:to>
                                        <p:strVal val="visible"/>
                                      </p:to>
                                    </p:set>
                                    <p:animEffect filter="fade" transition="in">
                                      <p:cBhvr>
                                        <p:cTn dur="1000"/>
                                        <p:tgtEl>
                                          <p:spTgt spid="2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5" name="Shape 255"/>
        <p:cNvGrpSpPr/>
        <p:nvPr/>
      </p:nvGrpSpPr>
      <p:grpSpPr>
        <a:xfrm>
          <a:off x="0" y="0"/>
          <a:ext cx="0" cy="0"/>
          <a:chOff x="0" y="0"/>
          <a:chExt cx="0" cy="0"/>
        </a:xfrm>
      </p:grpSpPr>
      <p:sp>
        <p:nvSpPr>
          <p:cNvPr id="256" name="Shape 256"/>
          <p:cNvSpPr txBox="1"/>
          <p:nvPr>
            <p:ph type="title"/>
          </p:nvPr>
        </p:nvSpPr>
        <p:spPr>
          <a:xfrm>
            <a:off x="1269950" y="2095075"/>
            <a:ext cx="11158800" cy="2048100"/>
          </a:xfrm>
          <a:prstGeom prst="rect">
            <a:avLst/>
          </a:prstGeom>
        </p:spPr>
        <p:txBody>
          <a:bodyPr anchorCtr="0" anchor="ctr" bIns="91425" lIns="91425" rIns="91425" tIns="91425">
            <a:noAutofit/>
          </a:bodyPr>
          <a:lstStyle/>
          <a:p>
            <a:pPr indent="-478255" lvl="0" marL="421105" rtl="0">
              <a:spcBef>
                <a:spcPts val="0"/>
              </a:spcBef>
              <a:buClr>
                <a:srgbClr val="434343"/>
              </a:buClr>
              <a:buSzPct val="100000"/>
              <a:buFont typeface="Times New Roman"/>
              <a:buChar char="•"/>
            </a:pPr>
            <a:r>
              <a:rPr i="1" lang="en-AU" sz="3600">
                <a:solidFill>
                  <a:srgbClr val="434343"/>
                </a:solidFill>
                <a:latin typeface="Times New Roman"/>
                <a:ea typeface="Times New Roman"/>
                <a:cs typeface="Times New Roman"/>
                <a:sym typeface="Times New Roman"/>
              </a:rPr>
              <a:t>In the end after you have listened to the customer and given them good reasons and options, you don't care what they say to you as long as they comply.</a:t>
            </a:r>
          </a:p>
        </p:txBody>
      </p:sp>
      <p:sp>
        <p:nvSpPr>
          <p:cNvPr id="257" name="Shape 257"/>
          <p:cNvSpPr/>
          <p:nvPr/>
        </p:nvSpPr>
        <p:spPr>
          <a:xfrm>
            <a:off x="899600" y="4355975"/>
            <a:ext cx="11647500" cy="44271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i="1" lang="en-AU" sz="3600">
                <a:solidFill>
                  <a:srgbClr val="434343"/>
                </a:solidFill>
                <a:latin typeface="Times New Roman"/>
                <a:ea typeface="Times New Roman"/>
                <a:cs typeface="Times New Roman"/>
                <a:sym typeface="Times New Roman"/>
              </a:rPr>
              <a:t>For example:</a:t>
            </a:r>
          </a:p>
          <a:p>
            <a:pPr indent="0" lvl="0" marL="0" marR="0" rtl="0" algn="ctr">
              <a:spcBef>
                <a:spcPts val="0"/>
              </a:spcBef>
              <a:buSzPct val="25000"/>
              <a:buNone/>
            </a:pPr>
            <a:r>
              <a:rPr i="1" lang="en-AU" sz="3600">
                <a:solidFill>
                  <a:srgbClr val="434343"/>
                </a:solidFill>
                <a:latin typeface="Times New Roman"/>
                <a:ea typeface="Times New Roman"/>
                <a:cs typeface="Times New Roman"/>
                <a:sym typeface="Times New Roman"/>
              </a:rPr>
              <a:t>I approached a father and asked him to put away his phone so he could properly supervise his toddler.</a:t>
            </a:r>
          </a:p>
          <a:p>
            <a:pPr indent="0" lvl="0" marL="0" marR="0" rtl="0" algn="ctr">
              <a:spcBef>
                <a:spcPts val="0"/>
              </a:spcBef>
              <a:buSzPct val="25000"/>
              <a:buNone/>
            </a:pPr>
            <a:r>
              <a:rPr i="1" lang="en-AU" sz="3600">
                <a:solidFill>
                  <a:srgbClr val="434343"/>
                </a:solidFill>
                <a:latin typeface="Times New Roman"/>
                <a:ea typeface="Times New Roman"/>
                <a:cs typeface="Times New Roman"/>
                <a:sym typeface="Times New Roman"/>
              </a:rPr>
              <a:t>He got very abusive.</a:t>
            </a:r>
          </a:p>
          <a:p>
            <a:pPr indent="0" lvl="0" marL="0" marR="0" rtl="0" algn="ctr">
              <a:spcBef>
                <a:spcPts val="0"/>
              </a:spcBef>
              <a:buSzPct val="25000"/>
              <a:buNone/>
            </a:pPr>
            <a:r>
              <a:rPr i="1" lang="en-AU" sz="3600">
                <a:solidFill>
                  <a:srgbClr val="434343"/>
                </a:solidFill>
                <a:latin typeface="Times New Roman"/>
                <a:ea typeface="Times New Roman"/>
                <a:cs typeface="Times New Roman"/>
                <a:sym typeface="Times New Roman"/>
              </a:rPr>
              <a:t>But as he verbally abuse me, he put his phone in his pocket.</a:t>
            </a:r>
          </a:p>
          <a:p>
            <a:pPr indent="0" lvl="0" marL="0" marR="0" rtl="0" algn="ctr">
              <a:spcBef>
                <a:spcPts val="0"/>
              </a:spcBef>
              <a:buSzPct val="25000"/>
              <a:buNone/>
            </a:pPr>
            <a:r>
              <a:rPr i="1" lang="en-AU" sz="3600">
                <a:solidFill>
                  <a:srgbClr val="434343"/>
                </a:solidFill>
                <a:latin typeface="Times New Roman"/>
                <a:ea typeface="Times New Roman"/>
                <a:cs typeface="Times New Roman"/>
                <a:sym typeface="Times New Roman"/>
              </a:rPr>
              <a:t>As he continued to verbalise me I thanked him for his co operation and walked away.</a:t>
            </a:r>
          </a:p>
          <a:p>
            <a:pPr indent="0" lvl="0" marL="0" marR="0" rtl="0" algn="ctr">
              <a:spcBef>
                <a:spcPts val="0"/>
              </a:spcBef>
              <a:buSzPct val="25000"/>
              <a:buNone/>
            </a:pPr>
            <a:r>
              <a:rPr i="1" lang="en-AU" sz="3600">
                <a:solidFill>
                  <a:srgbClr val="434343"/>
                </a:solidFill>
                <a:latin typeface="Times New Roman"/>
                <a:ea typeface="Times New Roman"/>
                <a:cs typeface="Times New Roman"/>
                <a:sym typeface="Times New Roman"/>
              </a:rPr>
              <a:t>Whenever he came in future he always put his phone away.</a:t>
            </a:r>
          </a:p>
        </p:txBody>
      </p:sp>
      <p:sp>
        <p:nvSpPr>
          <p:cNvPr id="258" name="Shape 258"/>
          <p:cNvSpPr txBox="1"/>
          <p:nvPr/>
        </p:nvSpPr>
        <p:spPr>
          <a:xfrm>
            <a:off x="5002400" y="1088975"/>
            <a:ext cx="3000000" cy="828600"/>
          </a:xfrm>
          <a:prstGeom prst="rect">
            <a:avLst/>
          </a:prstGeom>
          <a:noFill/>
          <a:ln>
            <a:noFill/>
          </a:ln>
        </p:spPr>
        <p:txBody>
          <a:bodyPr anchorCtr="0" anchor="ctr" bIns="91425" lIns="91425" rIns="91425" tIns="91425">
            <a:noAutofit/>
          </a:bodyPr>
          <a:lstStyle/>
          <a:p>
            <a:pPr lvl="0" rtl="0" algn="ctr">
              <a:spcBef>
                <a:spcPts val="0"/>
              </a:spcBef>
              <a:buNone/>
            </a:pPr>
            <a:r>
              <a:rPr lang="en-AU" sz="3600">
                <a:solidFill>
                  <a:srgbClr val="434343"/>
                </a:solidFill>
              </a:rPr>
              <a:t>Extra Tips:</a:t>
            </a:r>
          </a:p>
        </p:txBody>
      </p:sp>
      <p:sp>
        <p:nvSpPr>
          <p:cNvPr id="259" name="Shape 259"/>
          <p:cNvSpPr/>
          <p:nvPr/>
        </p:nvSpPr>
        <p:spPr>
          <a:xfrm>
            <a:off x="2620550" y="263775"/>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x="0" y="0"/>
          <a:ext cx="0" cy="0"/>
          <a:chOff x="0" y="0"/>
          <a:chExt cx="0" cy="0"/>
        </a:xfrm>
      </p:grpSpPr>
      <p:sp>
        <p:nvSpPr>
          <p:cNvPr id="264" name="Shape 264"/>
          <p:cNvSpPr txBox="1"/>
          <p:nvPr>
            <p:ph type="title"/>
          </p:nvPr>
        </p:nvSpPr>
        <p:spPr>
          <a:xfrm>
            <a:off x="1270000" y="3225800"/>
            <a:ext cx="10464900" cy="3302100"/>
          </a:xfrm>
          <a:prstGeom prst="rect">
            <a:avLst/>
          </a:prstGeom>
          <a:noFill/>
          <a:ln>
            <a:noFill/>
          </a:ln>
        </p:spPr>
        <p:txBody>
          <a:bodyPr anchorCtr="0" anchor="ctr" bIns="0" lIns="0" rIns="0" tIns="0">
            <a:noAutofit/>
          </a:bodyPr>
          <a:lstStyle/>
          <a:p>
            <a:pPr indent="0" lvl="0" marL="0" marR="0" rtl="0" algn="ctr">
              <a:spcBef>
                <a:spcPts val="0"/>
              </a:spcBef>
              <a:buSzPct val="25000"/>
              <a:buNone/>
            </a:pPr>
            <a:r>
              <a:rPr b="0" i="0" lang="en-AU" sz="8000" u="none" cap="none" strike="noStrike">
                <a:solidFill>
                  <a:srgbClr val="434343"/>
                </a:solidFill>
                <a:latin typeface="Arial"/>
                <a:ea typeface="Arial"/>
                <a:cs typeface="Arial"/>
                <a:sym typeface="Arial"/>
              </a:rPr>
              <a:t>Any Questions?</a:t>
            </a:r>
          </a:p>
          <a:p>
            <a:pPr indent="0" lvl="0" marL="0" marR="0" rtl="0" algn="ctr">
              <a:spcBef>
                <a:spcPts val="0"/>
              </a:spcBef>
              <a:buSzPct val="25000"/>
              <a:buNone/>
            </a:pPr>
            <a:r>
              <a:t/>
            </a:r>
            <a:endParaRPr/>
          </a:p>
          <a:p>
            <a:pPr indent="0" lvl="0" marL="0" marR="0" rtl="0" algn="ctr">
              <a:spcBef>
                <a:spcPts val="0"/>
              </a:spcBef>
              <a:buSzPct val="25000"/>
              <a:buNone/>
            </a:pPr>
            <a:r>
              <a:rPr lang="en-AU" sz="3600" u="sng">
                <a:solidFill>
                  <a:schemeClr val="hlink"/>
                </a:solidFill>
                <a:latin typeface="Times New Roman"/>
                <a:ea typeface="Times New Roman"/>
                <a:cs typeface="Times New Roman"/>
                <a:sym typeface="Times New Roman"/>
                <a:hlinkClick r:id="rId3"/>
              </a:rPr>
              <a:t>richard_roper@swimteaching.com</a:t>
            </a:r>
          </a:p>
        </p:txBody>
      </p:sp>
      <p:sp>
        <p:nvSpPr>
          <p:cNvPr id="265" name="Shape 265"/>
          <p:cNvSpPr/>
          <p:nvPr/>
        </p:nvSpPr>
        <p:spPr>
          <a:xfrm>
            <a:off x="2620600" y="236725"/>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lvl="0" rtl="0" algn="ctr">
              <a:spcBef>
                <a:spcPts val="0"/>
              </a:spcBef>
              <a:buSzPct val="25000"/>
              <a:buNone/>
            </a:pPr>
            <a:r>
              <a:rPr lang="en-AU" sz="3600">
                <a:solidFill>
                  <a:srgbClr val="434343"/>
                </a:solidFill>
              </a:rPr>
              <a:t>Verbal Judo for Life Guards</a:t>
            </a: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9" name="Shape 269"/>
        <p:cNvGrpSpPr/>
        <p:nvPr/>
      </p:nvGrpSpPr>
      <p:grpSpPr>
        <a:xfrm>
          <a:off x="0" y="0"/>
          <a:ext cx="0" cy="0"/>
          <a:chOff x="0" y="0"/>
          <a:chExt cx="0" cy="0"/>
        </a:xfrm>
      </p:grpSpPr>
      <p:sp>
        <p:nvSpPr>
          <p:cNvPr id="270" name="Shape 270"/>
          <p:cNvSpPr/>
          <p:nvPr/>
        </p:nvSpPr>
        <p:spPr>
          <a:xfrm>
            <a:off x="1730450" y="2480700"/>
            <a:ext cx="9543900" cy="25617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0" lang="en-AU" sz="3600" u="sng" cap="none" strike="noStrike">
                <a:solidFill>
                  <a:schemeClr val="hlink"/>
                </a:solidFill>
                <a:latin typeface="Helvetica Neue"/>
                <a:ea typeface="Helvetica Neue"/>
                <a:cs typeface="Helvetica Neue"/>
                <a:sym typeface="Helvetica Neue"/>
                <a:hlinkClick r:id="rId3"/>
              </a:rPr>
              <a:t>http://youtu.be/S06jEwRI34A</a:t>
            </a:r>
          </a:p>
          <a:p>
            <a:pPr indent="0" lvl="0" marL="0" marR="0" rtl="0" algn="l">
              <a:spcBef>
                <a:spcPts val="0"/>
              </a:spcBef>
              <a:buNone/>
            </a:pPr>
            <a:r>
              <a:t/>
            </a:r>
            <a:endParaRPr b="0" i="0" sz="3600" u="none" cap="none" strike="noStrike">
              <a:solidFill>
                <a:srgbClr val="FFFFFF"/>
              </a:solidFill>
              <a:latin typeface="Helvetica Neue"/>
              <a:ea typeface="Helvetica Neue"/>
              <a:cs typeface="Helvetica Neue"/>
              <a:sym typeface="Helvetica Neue"/>
            </a:endParaRPr>
          </a:p>
          <a:p>
            <a:pPr indent="0" lvl="0" marL="0" marR="0" rtl="0" algn="ctr">
              <a:spcBef>
                <a:spcPts val="0"/>
              </a:spcBef>
              <a:buSzPct val="25000"/>
              <a:buNone/>
            </a:pPr>
            <a:r>
              <a:rPr b="0" i="0" lang="en-AU" sz="3600" u="sng" cap="none" strike="noStrike">
                <a:solidFill>
                  <a:schemeClr val="hlink"/>
                </a:solidFill>
                <a:latin typeface="Helvetica Neue"/>
                <a:ea typeface="Helvetica Neue"/>
                <a:cs typeface="Helvetica Neue"/>
                <a:sym typeface="Helvetica Neue"/>
                <a:hlinkClick r:id="rId4"/>
              </a:rPr>
              <a:t>http://youtu.be/a7GLtgzOjaU</a:t>
            </a:r>
          </a:p>
        </p:txBody>
      </p:sp>
      <p:sp>
        <p:nvSpPr>
          <p:cNvPr id="271" name="Shape 271"/>
          <p:cNvSpPr/>
          <p:nvPr/>
        </p:nvSpPr>
        <p:spPr>
          <a:xfrm>
            <a:off x="1903475" y="1887299"/>
            <a:ext cx="9197700" cy="5934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0" lang="en-AU" sz="3600" u="sng" cap="none" strike="noStrike">
                <a:solidFill>
                  <a:srgbClr val="434343"/>
                </a:solidFill>
              </a:rPr>
              <a:t>Verbal Judo Tactical 5 Steps</a:t>
            </a:r>
          </a:p>
        </p:txBody>
      </p:sp>
      <p:sp>
        <p:nvSpPr>
          <p:cNvPr id="272" name="Shape 272"/>
          <p:cNvSpPr/>
          <p:nvPr/>
        </p:nvSpPr>
        <p:spPr>
          <a:xfrm>
            <a:off x="2620475" y="260400"/>
            <a:ext cx="7763700" cy="647700"/>
          </a:xfrm>
          <a:prstGeom prst="rect">
            <a:avLst/>
          </a:prstGeom>
          <a:noFill/>
          <a:ln>
            <a:noFill/>
          </a:ln>
        </p:spPr>
        <p:txBody>
          <a:bodyPr anchorCtr="0" anchor="ctr" bIns="50800" lIns="50800" rIns="50800" tIns="50800">
            <a:noAutofit/>
          </a:bodyPr>
          <a:lstStyle/>
          <a:p>
            <a:pPr lvl="0" rtl="0" algn="ctr">
              <a:spcBef>
                <a:spcPts val="0"/>
              </a:spcBef>
              <a:buNone/>
            </a:pPr>
            <a:r>
              <a:t/>
            </a:r>
            <a:endParaRPr sz="3600">
              <a:solidFill>
                <a:schemeClr val="lt1"/>
              </a:solidFill>
              <a:latin typeface="Helvetica Neue"/>
              <a:ea typeface="Helvetica Neue"/>
              <a:cs typeface="Helvetica Neue"/>
              <a:sym typeface="Helvetica Neue"/>
            </a:endParaRPr>
          </a:p>
          <a:p>
            <a:pPr indent="0" lvl="0" marL="0" marR="0" rtl="0" algn="ctr">
              <a:spcBef>
                <a:spcPts val="0"/>
              </a:spcBef>
              <a:buNone/>
            </a:pPr>
            <a:r>
              <a:t/>
            </a:r>
            <a:endParaRPr sz="3600">
              <a:solidFill>
                <a:srgbClr val="FFFFFF"/>
              </a:solidFill>
              <a:latin typeface="Helvetica Neue"/>
              <a:ea typeface="Helvetica Neue"/>
              <a:cs typeface="Helvetica Neue"/>
              <a:sym typeface="Helvetica Neue"/>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6" name="Shape 276"/>
        <p:cNvGrpSpPr/>
        <p:nvPr/>
      </p:nvGrpSpPr>
      <p:grpSpPr>
        <a:xfrm>
          <a:off x="0" y="0"/>
          <a:ext cx="0" cy="0"/>
          <a:chOff x="0" y="0"/>
          <a:chExt cx="0" cy="0"/>
        </a:xfrm>
      </p:grpSpPr>
      <p:sp>
        <p:nvSpPr>
          <p:cNvPr id="277" name="Shape 277"/>
          <p:cNvSpPr txBox="1"/>
          <p:nvPr>
            <p:ph type="title"/>
          </p:nvPr>
        </p:nvSpPr>
        <p:spPr>
          <a:xfrm>
            <a:off x="952500" y="254000"/>
            <a:ext cx="11099700" cy="974700"/>
          </a:xfrm>
          <a:prstGeom prst="rect">
            <a:avLst/>
          </a:prstGeom>
        </p:spPr>
        <p:txBody>
          <a:bodyPr anchorCtr="0" anchor="ctr" bIns="91425" lIns="91425" rIns="91425" tIns="91425">
            <a:noAutofit/>
          </a:bodyPr>
          <a:lstStyle/>
          <a:p>
            <a:pPr lvl="0" rtl="0">
              <a:spcBef>
                <a:spcPts val="0"/>
              </a:spcBef>
              <a:buNone/>
            </a:pPr>
            <a:r>
              <a:rPr lang="en-AU" sz="3600">
                <a:solidFill>
                  <a:srgbClr val="434343"/>
                </a:solidFill>
                <a:latin typeface="Arial"/>
                <a:ea typeface="Arial"/>
                <a:cs typeface="Arial"/>
                <a:sym typeface="Arial"/>
              </a:rPr>
              <a:t>Verbal Judo for Life Guards</a:t>
            </a:r>
          </a:p>
        </p:txBody>
      </p:sp>
      <p:sp>
        <p:nvSpPr>
          <p:cNvPr id="278" name="Shape 278"/>
          <p:cNvSpPr txBox="1"/>
          <p:nvPr>
            <p:ph idx="1" type="body"/>
          </p:nvPr>
        </p:nvSpPr>
        <p:spPr>
          <a:xfrm>
            <a:off x="952500" y="2590800"/>
            <a:ext cx="11099700" cy="6286500"/>
          </a:xfrm>
          <a:prstGeom prst="rect">
            <a:avLst/>
          </a:prstGeom>
        </p:spPr>
        <p:txBody>
          <a:bodyPr anchorCtr="0" anchor="ctr" bIns="91425" lIns="91425" rIns="91425" tIns="91425">
            <a:noAutofit/>
          </a:bodyPr>
          <a:lstStyle/>
          <a:p>
            <a:pPr lvl="0" algn="ctr">
              <a:spcBef>
                <a:spcPts val="0"/>
              </a:spcBef>
              <a:buNone/>
            </a:pPr>
            <a:r>
              <a:rPr lang="en-AU" sz="9600">
                <a:solidFill>
                  <a:srgbClr val="434343"/>
                </a:solidFill>
                <a:latin typeface="Arial"/>
                <a:ea typeface="Arial"/>
                <a:cs typeface="Arial"/>
                <a:sym typeface="Arial"/>
              </a:rPr>
              <a:t>The End</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x="0" y="0"/>
          <a:ext cx="0" cy="0"/>
          <a:chOff x="0" y="0"/>
          <a:chExt cx="0" cy="0"/>
        </a:xfrm>
      </p:grpSpPr>
      <p:sp>
        <p:nvSpPr>
          <p:cNvPr id="53" name="Shape 53"/>
          <p:cNvSpPr/>
          <p:nvPr/>
        </p:nvSpPr>
        <p:spPr>
          <a:xfrm>
            <a:off x="0" y="1822450"/>
            <a:ext cx="12784799" cy="60006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lang="en-AU" sz="3600" u="none" cap="none" strike="noStrike">
                <a:solidFill>
                  <a:srgbClr val="434343"/>
                </a:solidFill>
                <a:latin typeface="Times New Roman"/>
                <a:ea typeface="Times New Roman"/>
                <a:cs typeface="Times New Roman"/>
                <a:sym typeface="Times New Roman"/>
              </a:rPr>
              <a:t>3. Threat</a:t>
            </a:r>
          </a:p>
          <a:p>
            <a:pPr indent="0" lvl="0" marL="0" marR="0" rtl="0" algn="ctr">
              <a:spcBef>
                <a:spcPts val="0"/>
              </a:spcBef>
              <a:buNone/>
            </a:pPr>
            <a:r>
              <a:t/>
            </a:r>
            <a:endParaRPr b="0" i="0" sz="3600" u="none" cap="none" strike="noStrike">
              <a:solidFill>
                <a:srgbClr val="434343"/>
              </a:solidFill>
              <a:latin typeface="Helvetica Neue"/>
              <a:ea typeface="Helvetica Neue"/>
              <a:cs typeface="Helvetica Neue"/>
              <a:sym typeface="Helvetica Neue"/>
            </a:endParaRPr>
          </a:p>
          <a:p>
            <a:pPr indent="0" lvl="0" marL="0" marR="0" rtl="0" algn="ctr">
              <a:spcBef>
                <a:spcPts val="0"/>
              </a:spcBef>
              <a:buSzPct val="25000"/>
              <a:buNone/>
            </a:pPr>
            <a:r>
              <a:rPr b="0" i="0" lang="en-AU" sz="3600" u="none" cap="none" strike="noStrike">
                <a:solidFill>
                  <a:srgbClr val="434343"/>
                </a:solidFill>
              </a:rPr>
              <a:t>    You:“If you don't stop play fighting </a:t>
            </a:r>
            <a:r>
              <a:rPr b="1" i="1" lang="en-AU" sz="3600" u="none" cap="none" strike="noStrike">
                <a:solidFill>
                  <a:srgbClr val="434343"/>
                </a:solidFill>
              </a:rPr>
              <a:t>I'll kick you out</a:t>
            </a:r>
            <a:r>
              <a:rPr lang="en-AU" sz="3600">
                <a:solidFill>
                  <a:srgbClr val="434343"/>
                </a:solidFill>
              </a:rPr>
              <a:t>”</a:t>
            </a:r>
          </a:p>
          <a:p>
            <a:pPr indent="0" lvl="0" marL="0" marR="0" rtl="0" algn="ctr">
              <a:spcBef>
                <a:spcPts val="0"/>
              </a:spcBef>
              <a:buNone/>
            </a:pPr>
            <a:r>
              <a:t/>
            </a:r>
            <a:endParaRPr b="0" i="0" sz="3600" u="none" cap="none" strike="noStrike">
              <a:solidFill>
                <a:srgbClr val="434343"/>
              </a:solidFill>
              <a:latin typeface="Helvetica Neue"/>
              <a:ea typeface="Helvetica Neue"/>
              <a:cs typeface="Helvetica Neue"/>
              <a:sym typeface="Helvetica Neue"/>
            </a:endParaRPr>
          </a:p>
          <a:p>
            <a:pPr indent="0" lvl="0" marL="0" marR="0" rtl="0" algn="ctr">
              <a:spcBef>
                <a:spcPts val="0"/>
              </a:spcBef>
              <a:buSzPct val="25000"/>
              <a:buNone/>
            </a:pPr>
            <a:r>
              <a:rPr b="0" i="0" lang="en-AU" sz="3600" u="none" cap="none" strike="noStrike">
                <a:solidFill>
                  <a:srgbClr val="434343"/>
                </a:solidFill>
              </a:rPr>
              <a:t>   ​Them: “I </a:t>
            </a:r>
            <a:r>
              <a:rPr lang="en-AU" sz="3600">
                <a:solidFill>
                  <a:srgbClr val="434343"/>
                </a:solidFill>
              </a:rPr>
              <a:t>won't</a:t>
            </a:r>
            <a:r>
              <a:rPr b="0" i="0" lang="en-AU" sz="3600" u="none" cap="none" strike="noStrike">
                <a:solidFill>
                  <a:srgbClr val="434343"/>
                </a:solidFill>
              </a:rPr>
              <a:t> Go”</a:t>
            </a:r>
          </a:p>
          <a:p>
            <a:pPr indent="0" lvl="0" marL="0" marR="0" rtl="0" algn="ctr">
              <a:spcBef>
                <a:spcPts val="0"/>
              </a:spcBef>
              <a:buNone/>
            </a:pPr>
            <a:r>
              <a:t/>
            </a:r>
            <a:endParaRPr b="0" i="0" sz="3600" u="none" cap="none" strike="noStrike">
              <a:solidFill>
                <a:srgbClr val="434343"/>
              </a:solidFill>
            </a:endParaRPr>
          </a:p>
          <a:p>
            <a:pPr indent="0" lvl="0" marL="0" marR="0" rtl="0" algn="ctr">
              <a:spcBef>
                <a:spcPts val="0"/>
              </a:spcBef>
              <a:buSzPct val="25000"/>
              <a:buNone/>
            </a:pPr>
            <a:r>
              <a:rPr b="0" i="0" lang="en-AU" sz="3600" u="none" cap="none" strike="noStrike">
                <a:solidFill>
                  <a:srgbClr val="434343"/>
                </a:solidFill>
              </a:rPr>
              <a:t>​  You: Get out now!</a:t>
            </a:r>
          </a:p>
          <a:p>
            <a:pPr indent="0" lvl="0" marL="0" marR="0" rtl="0" algn="ctr">
              <a:spcBef>
                <a:spcPts val="0"/>
              </a:spcBef>
              <a:buNone/>
            </a:pPr>
            <a:r>
              <a:t/>
            </a:r>
            <a:endParaRPr b="0" i="0" sz="3600" u="none" cap="none" strike="noStrike">
              <a:solidFill>
                <a:srgbClr val="434343"/>
              </a:solidFill>
            </a:endParaRPr>
          </a:p>
          <a:p>
            <a:pPr indent="0" lvl="0" marL="0" marR="0" rtl="0" algn="ctr">
              <a:spcBef>
                <a:spcPts val="0"/>
              </a:spcBef>
              <a:buSzPct val="25000"/>
              <a:buNone/>
            </a:pPr>
            <a:r>
              <a:rPr b="0" i="0" lang="en-AU" sz="3600" u="none" cap="none" strike="noStrike">
                <a:solidFill>
                  <a:srgbClr val="434343"/>
                </a:solidFill>
              </a:rPr>
              <a:t>   Them: No!</a:t>
            </a:r>
          </a:p>
          <a:p>
            <a:pPr indent="0" lvl="0" marL="0" marR="0" rtl="0" algn="ctr">
              <a:spcBef>
                <a:spcPts val="0"/>
              </a:spcBef>
              <a:buNone/>
            </a:pPr>
            <a:r>
              <a:t/>
            </a:r>
            <a:endParaRPr b="0" i="0" sz="3600" u="none" cap="none" strike="noStrike">
              <a:solidFill>
                <a:srgbClr val="FFFFFF"/>
              </a:solidFill>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p:nvPr/>
        </p:nvSpPr>
        <p:spPr>
          <a:xfrm>
            <a:off x="639037" y="1396696"/>
            <a:ext cx="11726722" cy="61087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0" lang="en-AU" sz="3600" u="none" cap="none" strike="noStrike">
                <a:solidFill>
                  <a:srgbClr val="FFFFFF"/>
                </a:solidFill>
              </a:rPr>
              <a:t>        </a:t>
            </a:r>
            <a:r>
              <a:rPr b="0" i="0" lang="en-AU" sz="3600" u="none" cap="none" strike="noStrike">
                <a:solidFill>
                  <a:srgbClr val="434343"/>
                </a:solidFill>
              </a:rPr>
              <a:t>  You: “You'll be banned for three months”</a:t>
            </a:r>
          </a:p>
          <a:p>
            <a:pPr indent="0" lvl="0" marL="0" marR="0" rtl="0" algn="ctr">
              <a:spcBef>
                <a:spcPts val="0"/>
              </a:spcBef>
              <a:buNone/>
            </a:pPr>
            <a:r>
              <a:t/>
            </a:r>
            <a:endParaRPr b="0" i="0" sz="3600" u="none" cap="none" strike="noStrike">
              <a:solidFill>
                <a:srgbClr val="434343"/>
              </a:solidFill>
              <a:latin typeface="Helvetica Neue"/>
              <a:ea typeface="Helvetica Neue"/>
              <a:cs typeface="Helvetica Neue"/>
              <a:sym typeface="Helvetica Neue"/>
            </a:endParaRPr>
          </a:p>
          <a:p>
            <a:pPr indent="0" lvl="0" marL="0" marR="0" rtl="0" algn="ctr">
              <a:spcBef>
                <a:spcPts val="0"/>
              </a:spcBef>
              <a:buSzPct val="25000"/>
              <a:buNone/>
            </a:pPr>
            <a:r>
              <a:rPr b="0" i="0" lang="en-AU" sz="3600" u="none" cap="none" strike="noStrike">
                <a:solidFill>
                  <a:srgbClr val="434343"/>
                </a:solidFill>
              </a:rPr>
              <a:t>   ​   Them: “I don't care, Ban Me”</a:t>
            </a:r>
          </a:p>
          <a:p>
            <a:pPr indent="0" lvl="0" marL="0" marR="0" rtl="0" algn="ctr">
              <a:spcBef>
                <a:spcPts val="0"/>
              </a:spcBef>
              <a:buNone/>
            </a:pPr>
            <a:r>
              <a:t/>
            </a:r>
            <a:endParaRPr b="0" i="0" sz="3600" u="none" cap="none" strike="noStrike">
              <a:solidFill>
                <a:srgbClr val="434343"/>
              </a:solidFill>
              <a:latin typeface="Helvetica Neue"/>
              <a:ea typeface="Helvetica Neue"/>
              <a:cs typeface="Helvetica Neue"/>
              <a:sym typeface="Helvetica Neue"/>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(This has now become a matter of honour:</a:t>
            </a: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”I stood up to the Man”)</a:t>
            </a:r>
          </a:p>
          <a:p>
            <a:pPr indent="0" lvl="0" marL="0" marR="0" rtl="0" algn="ctr">
              <a:spcBef>
                <a:spcPts val="0"/>
              </a:spcBef>
              <a:buNone/>
            </a:pPr>
            <a:r>
              <a:t/>
            </a:r>
            <a:endParaRPr b="0" i="0" sz="3600" u="none" cap="none" strike="noStrike">
              <a:solidFill>
                <a:srgbClr val="434343"/>
              </a:solidFill>
              <a:latin typeface="Helvetica Neue"/>
              <a:ea typeface="Helvetica Neue"/>
              <a:cs typeface="Helvetica Neue"/>
              <a:sym typeface="Helvetica Neue"/>
            </a:endParaRPr>
          </a:p>
          <a:p>
            <a:pPr indent="0" lvl="0" marL="0" marR="0" rtl="0" algn="ctr">
              <a:spcBef>
                <a:spcPts val="0"/>
              </a:spcBef>
              <a:buSzPct val="25000"/>
              <a:buNone/>
            </a:pPr>
            <a:r>
              <a:rPr b="0" i="0" lang="en-AU" sz="3600" u="none" cap="none" strike="noStrike">
                <a:solidFill>
                  <a:srgbClr val="434343"/>
                </a:solidFill>
              </a:rPr>
              <a:t>         You: “You'll  be banned for 6 months”</a:t>
            </a:r>
          </a:p>
          <a:p>
            <a:pPr indent="0" lvl="0" marL="0" marR="0" rtl="0" algn="ctr">
              <a:spcBef>
                <a:spcPts val="0"/>
              </a:spcBef>
              <a:buNone/>
            </a:pPr>
            <a:r>
              <a:t/>
            </a:r>
            <a:endParaRPr b="0" i="0" sz="3600" u="none" cap="none" strike="noStrike">
              <a:solidFill>
                <a:srgbClr val="434343"/>
              </a:solidFill>
              <a:latin typeface="Helvetica Neue"/>
              <a:ea typeface="Helvetica Neue"/>
              <a:cs typeface="Helvetica Neue"/>
              <a:sym typeface="Helvetica Neue"/>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     (Now it is a test to see how long they can be banned</a:t>
            </a: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It also becomes a badge of honour amongst their </a:t>
            </a:r>
            <a:r>
              <a:rPr i="1" lang="en-AU" sz="3600">
                <a:solidFill>
                  <a:srgbClr val="434343"/>
                </a:solidFill>
                <a:latin typeface="Times New Roman"/>
                <a:ea typeface="Times New Roman"/>
                <a:cs typeface="Times New Roman"/>
                <a:sym typeface="Times New Roman"/>
              </a:rPr>
              <a:t>friends</a:t>
            </a:r>
            <a:r>
              <a:rPr b="0" i="1" lang="en-AU" sz="3600" u="none" cap="none" strike="noStrike">
                <a:solidFill>
                  <a:srgbClr val="434343"/>
                </a:solidFill>
                <a:latin typeface="Times New Roman"/>
                <a:ea typeface="Times New Roman"/>
                <a:cs typeface="Times New Roman"/>
                <a:sym typeface="Times New Roman"/>
              </a:rPr>
              <a: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p:nvPr/>
        </p:nvSpPr>
        <p:spPr>
          <a:xfrm>
            <a:off x="497150" y="686550"/>
            <a:ext cx="12110099" cy="84753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0" lang="en-AU" sz="3600" u="none" cap="none" strike="noStrike">
                <a:solidFill>
                  <a:srgbClr val="434343"/>
                </a:solidFill>
                <a:latin typeface="Times New Roman"/>
                <a:ea typeface="Times New Roman"/>
                <a:cs typeface="Times New Roman"/>
                <a:sym typeface="Times New Roman"/>
              </a:rPr>
              <a:t>4. Hesitation</a:t>
            </a:r>
          </a:p>
          <a:p>
            <a:pPr indent="0" lvl="0" marL="0" marR="0" rtl="0" algn="ctr">
              <a:spcBef>
                <a:spcPts val="0"/>
              </a:spcBef>
              <a:buNone/>
            </a:pPr>
            <a:r>
              <a:t/>
            </a:r>
            <a:endParaRPr b="0" i="0" sz="3600" u="none" cap="none" strike="noStrike">
              <a:solidFill>
                <a:srgbClr val="434343"/>
              </a:solidFill>
              <a:latin typeface="Helvetica Neue"/>
              <a:ea typeface="Helvetica Neue"/>
              <a:cs typeface="Helvetica Neue"/>
              <a:sym typeface="Helvetica Neue"/>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We all know this feeling. Our thinking goes something like:</a:t>
            </a:r>
          </a:p>
          <a:p>
            <a:pPr indent="0" lvl="0" marL="0" marR="0" rtl="0" algn="ctr">
              <a:spcBef>
                <a:spcPts val="0"/>
              </a:spcBef>
              <a:buNone/>
            </a:pPr>
            <a:r>
              <a:t/>
            </a:r>
            <a:endParaRPr b="0" i="1" sz="36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 “</a:t>
            </a:r>
            <a:r>
              <a:rPr b="0" i="1" lang="en-AU" sz="3600" u="none" cap="none" strike="noStrike">
                <a:solidFill>
                  <a:srgbClr val="434343"/>
                </a:solidFill>
              </a:rPr>
              <a:t>I didn't want it to go this far do I really </a:t>
            </a:r>
            <a:r>
              <a:rPr i="1" lang="en-AU" sz="3600">
                <a:solidFill>
                  <a:srgbClr val="434343"/>
                </a:solidFill>
              </a:rPr>
              <a:t>want</a:t>
            </a:r>
            <a:r>
              <a:rPr b="0" i="1" lang="en-AU" sz="3600" u="none" cap="none" strike="noStrike">
                <a:solidFill>
                  <a:srgbClr val="434343"/>
                </a:solidFill>
              </a:rPr>
              <a:t> to push this?</a:t>
            </a:r>
            <a:r>
              <a:rPr b="0" i="1" lang="en-AU" sz="3600" u="none" cap="none" strike="noStrike">
                <a:solidFill>
                  <a:srgbClr val="434343"/>
                </a:solidFill>
                <a:latin typeface="Times New Roman"/>
                <a:ea typeface="Times New Roman"/>
                <a:cs typeface="Times New Roman"/>
                <a:sym typeface="Times New Roman"/>
              </a:rPr>
              <a:t>”</a:t>
            </a:r>
          </a:p>
          <a:p>
            <a:pPr indent="0" lvl="0" marL="0" marR="0" rtl="0" algn="ctr">
              <a:spcBef>
                <a:spcPts val="0"/>
              </a:spcBef>
              <a:buNone/>
            </a:pPr>
            <a:r>
              <a:t/>
            </a:r>
            <a:endParaRPr b="0" i="1" sz="30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Or</a:t>
            </a:r>
          </a:p>
          <a:p>
            <a:pPr indent="0" lvl="0" marL="0" marR="0" rtl="0" algn="ctr">
              <a:spcBef>
                <a:spcPts val="0"/>
              </a:spcBef>
              <a:buNone/>
            </a:pPr>
            <a:r>
              <a:t/>
            </a:r>
            <a:endParaRPr b="0" i="1" sz="30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1" lang="en-AU" sz="3600" u="none" cap="none" strike="noStrike">
                <a:solidFill>
                  <a:srgbClr val="434343"/>
                </a:solidFill>
              </a:rPr>
              <a:t>Oh @#@***@!!!</a:t>
            </a:r>
          </a:p>
          <a:p>
            <a:pPr indent="0" lvl="0" marL="0" marR="0" rtl="0" algn="ctr">
              <a:spcBef>
                <a:spcPts val="0"/>
              </a:spcBef>
              <a:buNone/>
            </a:pPr>
            <a:r>
              <a:t/>
            </a:r>
            <a:endParaRPr b="0" i="1" sz="36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   Research says that Hesitation is where things become most dangerous.</a:t>
            </a:r>
            <a:r>
              <a:rPr i="1" lang="en-AU" sz="3600">
                <a:solidFill>
                  <a:srgbClr val="434343"/>
                </a:solidFill>
                <a:latin typeface="Times New Roman"/>
                <a:ea typeface="Times New Roman"/>
                <a:cs typeface="Times New Roman"/>
                <a:sym typeface="Times New Roman"/>
              </a:rPr>
              <a:t>  </a:t>
            </a:r>
            <a:r>
              <a:rPr b="0" i="1" lang="en-AU" sz="3600" u="none" cap="none" strike="noStrike">
                <a:solidFill>
                  <a:srgbClr val="434343"/>
                </a:solidFill>
                <a:latin typeface="Times New Roman"/>
                <a:ea typeface="Times New Roman"/>
                <a:cs typeface="Times New Roman"/>
                <a:sym typeface="Times New Roman"/>
              </a:rPr>
              <a:t>As a former youth worker with a Lot of street experience, I can confirm this.</a:t>
            </a: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 </a:t>
            </a: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Hesitation is when violence breaks out.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p:nvPr/>
        </p:nvSpPr>
        <p:spPr>
          <a:xfrm>
            <a:off x="2021009" y="3000525"/>
            <a:ext cx="7937100" cy="17400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0" lang="en-AU" sz="3600" u="none" cap="none" strike="noStrike">
                <a:solidFill>
                  <a:srgbClr val="434343"/>
                </a:solidFill>
                <a:latin typeface="Times New Roman"/>
                <a:ea typeface="Times New Roman"/>
                <a:cs typeface="Times New Roman"/>
                <a:sym typeface="Times New Roman"/>
              </a:rPr>
              <a:t>5. Escalate</a:t>
            </a:r>
          </a:p>
          <a:p>
            <a:pPr indent="0" lvl="0" marL="0" marR="0" rtl="0" algn="ctr">
              <a:spcBef>
                <a:spcPts val="0"/>
              </a:spcBef>
              <a:buNone/>
            </a:pPr>
            <a:r>
              <a:t/>
            </a:r>
            <a:endParaRPr b="0" i="0" sz="3600" u="none" cap="none" strike="noStrike">
              <a:solidFill>
                <a:srgbClr val="434343"/>
              </a:solidFill>
              <a:latin typeface="Times New Roman"/>
              <a:ea typeface="Times New Roman"/>
              <a:cs typeface="Times New Roman"/>
              <a:sym typeface="Times New Roman"/>
            </a:endParaRPr>
          </a:p>
          <a:p>
            <a:pPr indent="0" lvl="0" marL="0" marR="0" rtl="0" algn="ctr">
              <a:spcBef>
                <a:spcPts val="0"/>
              </a:spcBef>
              <a:buSzPct val="25000"/>
              <a:buNone/>
            </a:pPr>
            <a:r>
              <a:rPr b="0" i="1" lang="en-AU" sz="3600" u="none" cap="none" strike="noStrike">
                <a:solidFill>
                  <a:srgbClr val="434343"/>
                </a:solidFill>
                <a:latin typeface="Times New Roman"/>
                <a:ea typeface="Times New Roman"/>
                <a:cs typeface="Times New Roman"/>
                <a:sym typeface="Times New Roman"/>
              </a:rPr>
              <a:t>Police called</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idx="4294967295" type="title"/>
          </p:nvPr>
        </p:nvSpPr>
        <p:spPr>
          <a:xfrm>
            <a:off x="2714600" y="776175"/>
            <a:ext cx="7575600" cy="1054200"/>
          </a:xfrm>
          <a:prstGeom prst="rect">
            <a:avLst/>
          </a:prstGeom>
          <a:noFill/>
          <a:ln>
            <a:noFill/>
          </a:ln>
        </p:spPr>
        <p:txBody>
          <a:bodyPr anchorCtr="0" anchor="b" bIns="0" lIns="0" rIns="0" tIns="0">
            <a:noAutofit/>
          </a:bodyPr>
          <a:lstStyle/>
          <a:p>
            <a:pPr lvl="0" rtl="0">
              <a:spcBef>
                <a:spcPts val="0"/>
              </a:spcBef>
              <a:buClr>
                <a:schemeClr val="lt1"/>
              </a:buClr>
              <a:buSzPct val="25000"/>
              <a:buFont typeface="Helvetica Neue"/>
              <a:buNone/>
            </a:pPr>
            <a:r>
              <a:rPr lang="en-AU" sz="3200">
                <a:solidFill>
                  <a:srgbClr val="434343"/>
                </a:solidFill>
                <a:latin typeface="Arial"/>
                <a:ea typeface="Arial"/>
                <a:cs typeface="Arial"/>
                <a:sym typeface="Arial"/>
              </a:rPr>
              <a:t>This may be what we would love to do</a:t>
            </a:r>
          </a:p>
          <a:p>
            <a:pPr lvl="0" rtl="0">
              <a:spcBef>
                <a:spcPts val="0"/>
              </a:spcBef>
              <a:buClr>
                <a:schemeClr val="lt1"/>
              </a:buClr>
              <a:buSzPct val="25000"/>
              <a:buFont typeface="Helvetica Neue"/>
              <a:buNone/>
            </a:pPr>
            <a:r>
              <a:rPr lang="en-AU" sz="3200">
                <a:solidFill>
                  <a:srgbClr val="434343"/>
                </a:solidFill>
                <a:latin typeface="Arial"/>
                <a:ea typeface="Arial"/>
                <a:cs typeface="Arial"/>
                <a:sym typeface="Arial"/>
              </a:rPr>
              <a:t>But we can’t ☺ </a:t>
            </a:r>
          </a:p>
        </p:txBody>
      </p:sp>
      <p:pic>
        <p:nvPicPr>
          <p:cNvPr descr="Judo The Art Of Hitting Someone With A Planet.jpg" id="74" name="Shape 74"/>
          <p:cNvPicPr preferRelativeResize="0"/>
          <p:nvPr/>
        </p:nvPicPr>
        <p:blipFill>
          <a:blip r:embed="rId3">
            <a:alphaModFix/>
          </a:blip>
          <a:stretch>
            <a:fillRect/>
          </a:stretch>
        </p:blipFill>
        <p:spPr>
          <a:xfrm>
            <a:off x="2714600" y="2198474"/>
            <a:ext cx="7575600" cy="606034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nvSpPr>
        <p:spPr>
          <a:xfrm>
            <a:off x="1045550" y="2840850"/>
            <a:ext cx="10913700" cy="2864400"/>
          </a:xfrm>
          <a:prstGeom prst="rect">
            <a:avLst/>
          </a:prstGeom>
          <a:noFill/>
          <a:ln>
            <a:noFill/>
          </a:ln>
        </p:spPr>
        <p:txBody>
          <a:bodyPr anchorCtr="0" anchor="ctr" bIns="91425" lIns="91425" rIns="91425" tIns="91425">
            <a:noAutofit/>
          </a:bodyPr>
          <a:lstStyle/>
          <a:p>
            <a:pPr lvl="0" rtl="0">
              <a:spcBef>
                <a:spcPts val="0"/>
              </a:spcBef>
              <a:buNone/>
            </a:pPr>
            <a:r>
              <a:rPr lang="en-AU" sz="6000">
                <a:solidFill>
                  <a:schemeClr val="lt1"/>
                </a:solidFill>
                <a:latin typeface="Impact"/>
                <a:ea typeface="Impact"/>
                <a:cs typeface="Impact"/>
                <a:sym typeface="Impact"/>
              </a:rPr>
              <a:t>  </a:t>
            </a:r>
            <a:r>
              <a:rPr lang="en-AU" sz="6000">
                <a:solidFill>
                  <a:srgbClr val="434343"/>
                </a:solidFill>
                <a:latin typeface="Impact"/>
                <a:ea typeface="Impact"/>
                <a:cs typeface="Impact"/>
                <a:sym typeface="Impact"/>
              </a:rPr>
              <a:t>Enter Verbal Judo </a:t>
            </a:r>
            <a:r>
              <a:rPr lang="en-AU" sz="6000">
                <a:solidFill>
                  <a:srgbClr val="434343"/>
                </a:solidFill>
                <a:latin typeface="Impact"/>
                <a:ea typeface="Impact"/>
                <a:cs typeface="Impact"/>
                <a:sym typeface="Impact"/>
              </a:rPr>
              <a:t>for Life Guards</a:t>
            </a:r>
          </a:p>
        </p:txBody>
      </p:sp>
    </p:spTree>
  </p:cSld>
  <p:clrMapOvr>
    <a:masterClrMapping/>
  </p:clrMapOvr>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